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3" r:id="rId4"/>
    <p:sldId id="257" r:id="rId5"/>
    <p:sldId id="260" r:id="rId6"/>
    <p:sldId id="266" r:id="rId7"/>
    <p:sldId id="267" r:id="rId8"/>
    <p:sldId id="268" r:id="rId9"/>
    <p:sldId id="269" r:id="rId10"/>
    <p:sldId id="276" r:id="rId11"/>
    <p:sldId id="25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>
        <p:scale>
          <a:sx n="71" d="100"/>
          <a:sy n="71" d="100"/>
        </p:scale>
        <p:origin x="-48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356992"/>
            <a:ext cx="309634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Подготовила :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Воспитатель </a:t>
            </a:r>
            <a:r>
              <a:rPr lang="ru-RU" sz="1600" b="1" dirty="0" smtClean="0">
                <a:solidFill>
                  <a:srgbClr val="002060"/>
                </a:solidFill>
              </a:rPr>
              <a:t>Мамаева Р.К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65825"/>
            <a:ext cx="7772400" cy="2405849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Наше Здоровье в наших руках</a:t>
            </a:r>
            <a:br>
              <a:rPr lang="ru-RU" sz="5400" dirty="0" smtClean="0"/>
            </a:br>
            <a:r>
              <a:rPr lang="ru-RU" sz="2800" dirty="0" smtClean="0">
                <a:solidFill>
                  <a:srgbClr val="0000FF"/>
                </a:solidFill>
              </a:rPr>
              <a:t>Проект с детьми в старшей группе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526959"/>
          </a:xfrm>
        </p:spPr>
        <p:txBody>
          <a:bodyPr/>
          <a:lstStyle/>
          <a:p>
            <a:r>
              <a:rPr lang="ru-RU" dirty="0"/>
              <a:t>Заключительный этап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8180773" cy="3951288"/>
          </a:xfrm>
        </p:spPr>
        <p:txBody>
          <a:bodyPr>
            <a:normAutofit/>
          </a:bodyPr>
          <a:lstStyle/>
          <a:p>
            <a:r>
              <a:rPr lang="ru-RU" dirty="0" smtClean="0"/>
              <a:t>фотоколлаж </a:t>
            </a:r>
            <a:r>
              <a:rPr lang="ru-RU" dirty="0"/>
              <a:t>«Мы </a:t>
            </a:r>
            <a:r>
              <a:rPr lang="ru-RU" dirty="0" smtClean="0"/>
              <a:t>дружим со спортом»;</a:t>
            </a:r>
          </a:p>
          <a:p>
            <a:r>
              <a:rPr lang="ru-RU" dirty="0" smtClean="0"/>
              <a:t> </a:t>
            </a:r>
            <a:r>
              <a:rPr lang="ru-RU" dirty="0"/>
              <a:t>выставка детских рисунков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фотоколлаж совместного творчества воспитателей группы, детей и их родителей «В страну здоровья всей семьей!» </a:t>
            </a:r>
            <a:endParaRPr lang="ru-RU" dirty="0" smtClean="0"/>
          </a:p>
          <a:p>
            <a:r>
              <a:rPr lang="ru-RU" dirty="0" smtClean="0"/>
              <a:t>Семейный </a:t>
            </a:r>
            <a:r>
              <a:rPr lang="ru-RU" dirty="0"/>
              <a:t>клуб по теме:« Как хорошо здоровым быть!» </a:t>
            </a:r>
            <a:endParaRPr lang="ru-RU" dirty="0" smtClean="0"/>
          </a:p>
          <a:p>
            <a:r>
              <a:rPr lang="ru-RU" dirty="0" smtClean="0"/>
              <a:t>Совместный праздник «Путешествие в страну здоровья»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92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491449"/>
          </a:xfrm>
        </p:spPr>
        <p:txBody>
          <a:bodyPr/>
          <a:lstStyle/>
          <a:p>
            <a:r>
              <a:rPr lang="ru-RU" dirty="0"/>
              <a:t>Результаты проекта :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595624"/>
            <a:ext cx="8259206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Получение </a:t>
            </a:r>
            <a:r>
              <a:rPr lang="ru-RU" dirty="0"/>
              <a:t>доступных знаний о путях сохранения и укрепления здоровья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Повышение знаний родителей о формировании ЗОЖ в дошкольном возрасте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Пополнение атрибутов для проведения пальчиковой гимнастики, самомассажа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Пополнение картотеки загадок о предметах личной гигиены, правилах безопасного поведения, спорте </a:t>
            </a:r>
            <a:endParaRPr lang="ru-RU" dirty="0" smtClean="0"/>
          </a:p>
          <a:p>
            <a:r>
              <a:rPr lang="ru-RU" dirty="0" smtClean="0"/>
              <a:t>Приобретение </a:t>
            </a:r>
            <a:r>
              <a:rPr lang="ru-RU" dirty="0"/>
              <a:t>опыта работы с родителями воспитанников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722920"/>
            <a:ext cx="7110413" cy="8700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9518" y="2965144"/>
            <a:ext cx="5450890" cy="17932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Желаем вам цвести, расти,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Копить</a:t>
            </a:r>
            <a:r>
              <a:rPr lang="ru-RU" sz="2400" dirty="0">
                <a:solidFill>
                  <a:srgbClr val="C00000"/>
                </a:solidFill>
              </a:rPr>
              <a:t>, крепить здоровье.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Оно </a:t>
            </a:r>
            <a:r>
              <a:rPr lang="ru-RU" sz="2400" dirty="0">
                <a:solidFill>
                  <a:srgbClr val="C00000"/>
                </a:solidFill>
              </a:rPr>
              <a:t>для дальнего </a:t>
            </a:r>
            <a:r>
              <a:rPr lang="ru-RU" sz="2400" dirty="0" smtClean="0">
                <a:solidFill>
                  <a:srgbClr val="C00000"/>
                </a:solidFill>
              </a:rPr>
              <a:t>пути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Главнейшее условие. </a:t>
            </a:r>
          </a:p>
        </p:txBody>
      </p:sp>
    </p:spTree>
    <p:extLst>
      <p:ext uri="{BB962C8B-B14F-4D97-AF65-F5344CB8AC3E}">
        <p14:creationId xmlns:p14="http://schemas.microsoft.com/office/powerpoint/2010/main" xmlns="" val="38319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589104"/>
          </a:xfrm>
        </p:spPr>
        <p:txBody>
          <a:bodyPr/>
          <a:lstStyle/>
          <a:p>
            <a:r>
              <a:rPr lang="ru-RU" dirty="0"/>
              <a:t>Актуальность 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1" y="1535836"/>
            <a:ext cx="6936542" cy="45776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Самой </a:t>
            </a:r>
            <a:r>
              <a:rPr lang="ru-RU" dirty="0"/>
              <a:t>актуальной проблемой на сегодняшний день является сохранение и укрепление здоровья детей. 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 Для достижения гармонии с природой, самими собой необходимо учиться заботится о своем здоровье с детства. Очень важным на сегодняшний день является формирование у детей дошкольного возраста убеждений в необходимости сохранения своего здоровья и укрепления его посредствам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и приобщения к здоровому образу жизни. </a:t>
            </a:r>
          </a:p>
        </p:txBody>
      </p:sp>
    </p:spTree>
    <p:extLst>
      <p:ext uri="{BB962C8B-B14F-4D97-AF65-F5344CB8AC3E}">
        <p14:creationId xmlns:p14="http://schemas.microsoft.com/office/powerpoint/2010/main" xmlns="" val="3587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57" y="1"/>
            <a:ext cx="8960543" cy="61877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0000"/>
                </a:solidFill>
              </a:rPr>
              <a:t>                  </a:t>
            </a:r>
            <a:r>
              <a:rPr lang="ru-RU" sz="4900" u="sng" dirty="0" smtClean="0">
                <a:solidFill>
                  <a:srgbClr val="FF0000"/>
                </a:solidFill>
              </a:rPr>
              <a:t>Тип проекта:</a:t>
            </a:r>
            <a:r>
              <a:rPr lang="en-US" sz="4900" u="sng" dirty="0" smtClean="0">
                <a:solidFill>
                  <a:srgbClr val="FF0000"/>
                </a:solidFill>
              </a:rPr>
              <a:t/>
            </a:r>
            <a:br>
              <a:rPr lang="en-US" sz="4900" u="sng" dirty="0" smtClean="0">
                <a:solidFill>
                  <a:srgbClr val="FF0000"/>
                </a:solidFill>
              </a:rPr>
            </a:br>
            <a:r>
              <a:rPr lang="ru-RU" sz="4900" dirty="0" smtClean="0"/>
              <a:t>               Краткосрочный</a:t>
            </a:r>
            <a:r>
              <a:rPr lang="ru-RU" sz="4900" u="sng" dirty="0" smtClean="0">
                <a:solidFill>
                  <a:srgbClr val="FF0000"/>
                </a:solidFill>
              </a:rPr>
              <a:t/>
            </a:r>
            <a:br>
              <a:rPr lang="ru-RU" sz="4900" u="sng" dirty="0" smtClean="0">
                <a:solidFill>
                  <a:srgbClr val="FF0000"/>
                </a:solidFill>
              </a:rPr>
            </a:br>
            <a:r>
              <a:rPr lang="ru-RU" sz="4000" u="sng" dirty="0" smtClean="0">
                <a:solidFill>
                  <a:srgbClr val="FF0000"/>
                </a:solidFill>
                <a:latin typeface="Times New Roman"/>
              </a:rPr>
              <a:t>Участники проекта:</a:t>
            </a:r>
            <a:r>
              <a:rPr lang="ru-RU" sz="4400" u="sng" dirty="0" smtClean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ru-RU" sz="4400" u="sng" dirty="0" smtClean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ru-RU" sz="3200" dirty="0" smtClean="0">
                <a:effectLst/>
              </a:rPr>
              <a:t>дети старшей группы, родители.</a:t>
            </a:r>
            <a:br>
              <a:rPr lang="ru-RU" sz="3200" dirty="0" smtClean="0">
                <a:effectLst/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>Ожидаемые </a:t>
            </a:r>
            <a:r>
              <a:rPr lang="ru-RU" sz="3200" u="sng" dirty="0">
                <a:solidFill>
                  <a:srgbClr val="FF0000"/>
                </a:solidFill>
              </a:rPr>
              <a:t>результаты: </a:t>
            </a:r>
            <a:r>
              <a:rPr lang="ru-RU" sz="3200" u="sng" dirty="0" smtClean="0">
                <a:solidFill>
                  <a:srgbClr val="FF0000"/>
                </a:solidFill>
              </a:rPr>
              <a:t/>
            </a:r>
            <a:br>
              <a:rPr lang="ru-RU" sz="3200" u="sng" dirty="0" smtClean="0">
                <a:solidFill>
                  <a:srgbClr val="FF0000"/>
                </a:solidFill>
              </a:rPr>
            </a:br>
            <a:r>
              <a:rPr lang="ru-RU" sz="3100" dirty="0" smtClean="0">
                <a:effectLst/>
              </a:rPr>
              <a:t>1</a:t>
            </a:r>
            <a:r>
              <a:rPr lang="ru-RU" sz="3100" dirty="0">
                <a:effectLst/>
              </a:rPr>
              <a:t>. Овладение элементарными навыками сохранения и укрепления </a:t>
            </a:r>
            <a:r>
              <a:rPr lang="ru-RU" sz="3100" dirty="0" smtClean="0">
                <a:effectLst/>
              </a:rPr>
              <a:t>здоровья</a:t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 </a:t>
            </a:r>
            <a:r>
              <a:rPr lang="ru-RU" sz="3100" dirty="0">
                <a:effectLst/>
              </a:rPr>
              <a:t>2. Приобретение привычки к ЗОЖ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3</a:t>
            </a:r>
            <a:r>
              <a:rPr lang="ru-RU" sz="3100" dirty="0">
                <a:effectLst/>
              </a:rPr>
              <a:t>. Повышение знаний родителей о ЗОЖ в дошкольном учреждении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xmlns="" val="7026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8373"/>
            <a:ext cx="8229600" cy="150032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 </a:t>
            </a:r>
            <a:r>
              <a:rPr lang="ru-RU" dirty="0" smtClean="0">
                <a:solidFill>
                  <a:srgbClr val="C00000"/>
                </a:solidFill>
              </a:rPr>
              <a:t>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2121763"/>
            <a:ext cx="8229600" cy="424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Создание благоприятных условий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для </a:t>
            </a:r>
            <a:r>
              <a:rPr lang="ru-RU" sz="3600" dirty="0">
                <a:solidFill>
                  <a:srgbClr val="002060"/>
                </a:solidFill>
              </a:rPr>
              <a:t>укрепления гармоничного физического развития </a:t>
            </a:r>
            <a:r>
              <a:rPr lang="ru-RU" sz="3600" dirty="0" smtClean="0">
                <a:solidFill>
                  <a:srgbClr val="002060"/>
                </a:solidFill>
              </a:rPr>
              <a:t>ребенка.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3600" dirty="0">
                <a:solidFill>
                  <a:srgbClr val="002060"/>
                </a:solidFill>
              </a:rPr>
              <a:t>потребности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 </a:t>
            </a:r>
            <a:r>
              <a:rPr lang="ru-RU" sz="3600" dirty="0">
                <a:solidFill>
                  <a:srgbClr val="002060"/>
                </a:solidFill>
              </a:rPr>
              <a:t>здоровом образе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898"/>
            <a:ext cx="8229600" cy="13138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Задачи </a:t>
            </a:r>
            <a:r>
              <a:rPr lang="ru-RU" dirty="0" smtClean="0">
                <a:solidFill>
                  <a:srgbClr val="C00000"/>
                </a:solidFill>
              </a:rPr>
              <a:t>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1675329"/>
            <a:ext cx="8700655" cy="4801314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Для детей: 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1. Обогатить  и закрепить знания  о здоровом образе жизни, о пользе физических упражнений и спорта в жизни человека.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2. Развивать у детей интерес к занятиям физической культурой и спортом, умения и навыки сотрудничества через нравственный и эстетический опыт проведения спортивных мероприятий.</a:t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3. Воспитывать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потребность у детей  вести здоровый образ жизни. </a:t>
            </a:r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Воспитывать у детей целеустремленность, организованность, инициативность, трудолюбие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Для родителей: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Развивать творческие и физические способности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детей в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спортивной деятельности, формировать активную позицию  в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сохранении и укреплении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здоровья  детей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ru-RU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451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78" y="1264024"/>
            <a:ext cx="8237903" cy="51905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Изучение </a:t>
            </a:r>
            <a:r>
              <a:rPr lang="ru-RU" dirty="0">
                <a:solidFill>
                  <a:srgbClr val="002060"/>
                </a:solidFill>
              </a:rPr>
              <a:t>методической литературы по теме «Здоровье», «Традиционные и нетрадиционные средства оздоровления детей дошкольного возраста».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Составление </a:t>
            </a:r>
            <a:r>
              <a:rPr lang="ru-RU" dirty="0">
                <a:solidFill>
                  <a:srgbClr val="002060"/>
                </a:solidFill>
              </a:rPr>
              <a:t>плана совместной работы с детьми,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родителями.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Подбор </a:t>
            </a:r>
            <a:r>
              <a:rPr lang="ru-RU" dirty="0">
                <a:solidFill>
                  <a:srgbClr val="002060"/>
                </a:solidFill>
              </a:rPr>
              <a:t>материала и оборудования для занятий, бесед, игр с детьми.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Оформление </a:t>
            </a:r>
            <a:r>
              <a:rPr lang="ru-RU" dirty="0">
                <a:solidFill>
                  <a:srgbClr val="002060"/>
                </a:solidFill>
              </a:rPr>
              <a:t>консультаций для родителей по теме проекта: «Как с пользой для здоровья провести выходные с семьей», «Режим дня», «Как сохранить здоровье ребёнка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Разработка проекта по теме «Наше здоровье в наших руках». </a:t>
            </a:r>
          </a:p>
        </p:txBody>
      </p:sp>
    </p:spTree>
    <p:extLst>
      <p:ext uri="{BB962C8B-B14F-4D97-AF65-F5344CB8AC3E}">
        <p14:creationId xmlns:p14="http://schemas.microsoft.com/office/powerpoint/2010/main" xmlns="" val="20290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53583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Основной этап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322774"/>
            <a:ext cx="7105218" cy="479069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Чтение </a:t>
            </a:r>
            <a:r>
              <a:rPr lang="ru-RU" dirty="0"/>
              <a:t>художественной литературы: </a:t>
            </a:r>
            <a:r>
              <a:rPr lang="ru-RU" dirty="0" err="1"/>
              <a:t>К.Чуковский</a:t>
            </a:r>
            <a:r>
              <a:rPr lang="ru-RU" dirty="0"/>
              <a:t> «Доктор Айболит», </a:t>
            </a:r>
            <a:r>
              <a:rPr lang="ru-RU" dirty="0" smtClean="0"/>
              <a:t>«</a:t>
            </a:r>
            <a:r>
              <a:rPr lang="ru-RU" dirty="0" err="1"/>
              <a:t>Федорино</a:t>
            </a:r>
            <a:r>
              <a:rPr lang="ru-RU" dirty="0"/>
              <a:t> горе», Ю. </a:t>
            </a:r>
            <a:r>
              <a:rPr lang="ru-RU" dirty="0" err="1"/>
              <a:t>Тувим</a:t>
            </a:r>
            <a:r>
              <a:rPr lang="ru-RU" dirty="0"/>
              <a:t> «Овощи», А. </a:t>
            </a:r>
            <a:r>
              <a:rPr lang="ru-RU" dirty="0" err="1"/>
              <a:t>Барто</a:t>
            </a:r>
            <a:r>
              <a:rPr lang="ru-RU" dirty="0"/>
              <a:t> «Девочка чумазая</a:t>
            </a:r>
            <a:r>
              <a:rPr lang="ru-RU" dirty="0" smtClean="0"/>
              <a:t>», «</a:t>
            </a:r>
            <a:r>
              <a:rPr lang="ru-RU" dirty="0"/>
              <a:t>Я расту», «Придуманные сны», «Мы с Тамарой санитары</a:t>
            </a:r>
            <a:r>
              <a:rPr lang="ru-RU" dirty="0" smtClean="0"/>
              <a:t>», </a:t>
            </a:r>
            <a:r>
              <a:rPr lang="ru-RU" dirty="0"/>
              <a:t>С. Михалкова «Прививка», «Не спать», «Грипп»; и т.д.; </a:t>
            </a:r>
            <a:endParaRPr lang="ru-RU" dirty="0" smtClean="0"/>
          </a:p>
          <a:p>
            <a:r>
              <a:rPr lang="ru-RU" dirty="0" smtClean="0"/>
              <a:t>Загадки </a:t>
            </a:r>
            <a:r>
              <a:rPr lang="ru-RU" dirty="0"/>
              <a:t>об овощах и фруктах; </a:t>
            </a:r>
            <a:r>
              <a:rPr lang="ru-RU" dirty="0" smtClean="0"/>
              <a:t>пословицы</a:t>
            </a:r>
            <a:r>
              <a:rPr lang="ru-RU" dirty="0"/>
              <a:t>, поговорки, </a:t>
            </a:r>
            <a:r>
              <a:rPr lang="ru-RU" dirty="0" smtClean="0"/>
              <a:t>загадки </a:t>
            </a:r>
            <a:r>
              <a:rPr lang="ru-RU" dirty="0"/>
              <a:t>о предметах личной гигиены и др</a:t>
            </a:r>
            <a:r>
              <a:rPr lang="ru-RU" dirty="0" smtClean="0"/>
              <a:t>., </a:t>
            </a:r>
            <a:r>
              <a:rPr lang="ru-RU" dirty="0" err="1"/>
              <a:t>потешки</a:t>
            </a:r>
            <a:r>
              <a:rPr lang="ru-RU" dirty="0"/>
              <a:t> о здоровье, </a:t>
            </a:r>
            <a:endParaRPr lang="ru-RU" dirty="0" smtClean="0"/>
          </a:p>
          <a:p>
            <a:r>
              <a:rPr lang="ru-RU" dirty="0" smtClean="0"/>
              <a:t>Беседы</a:t>
            </a:r>
            <a:r>
              <a:rPr lang="ru-RU" dirty="0"/>
              <a:t>: «Чистота – залог здоровья», «Кто спортом занимается, здоровья прибавляется», «Для чего нужна зарядка</a:t>
            </a:r>
            <a:r>
              <a:rPr lang="ru-RU" dirty="0" smtClean="0"/>
              <a:t>»,  </a:t>
            </a:r>
            <a:r>
              <a:rPr lang="ru-RU" dirty="0"/>
              <a:t>«Таблетки растут на ветке, таблетки растут на грядке</a:t>
            </a:r>
            <a:r>
              <a:rPr lang="ru-RU" dirty="0" smtClean="0"/>
              <a:t>», </a:t>
            </a:r>
            <a:r>
              <a:rPr lang="ru-RU" dirty="0"/>
              <a:t>«Микробы», «Правила поведения на прогулке», «Откуда берутся болезни», «Чтобы кожа была здоровой», </a:t>
            </a:r>
            <a:r>
              <a:rPr lang="ru-RU" dirty="0" smtClean="0"/>
              <a:t>и </a:t>
            </a:r>
            <a:r>
              <a:rPr lang="ru-RU" dirty="0"/>
              <a:t>др. </a:t>
            </a:r>
            <a:endParaRPr lang="ru-RU" dirty="0" smtClean="0"/>
          </a:p>
          <a:p>
            <a:r>
              <a:rPr lang="ru-RU" dirty="0"/>
              <a:t>Дидактические </a:t>
            </a:r>
            <a:r>
              <a:rPr lang="ru-RU" dirty="0" err="1"/>
              <a:t>игры:«Что</a:t>
            </a:r>
            <a:r>
              <a:rPr lang="ru-RU" dirty="0"/>
              <a:t> у нас внутри?», «Я принимаю душ», «Я умываюсь», «Мое тело», «Чтобы зубы были крепкими».</a:t>
            </a:r>
            <a:endParaRPr lang="ru-RU" dirty="0" smtClean="0"/>
          </a:p>
          <a:p>
            <a:r>
              <a:rPr lang="ru-RU" dirty="0" smtClean="0"/>
              <a:t>Художественное </a:t>
            </a:r>
            <a:r>
              <a:rPr lang="ru-RU" dirty="0"/>
              <a:t>творчество (аппликация </a:t>
            </a:r>
            <a:r>
              <a:rPr lang="ru-RU" dirty="0" smtClean="0"/>
              <a:t>, рисование, </a:t>
            </a:r>
            <a:r>
              <a:rPr lang="ru-RU" dirty="0"/>
              <a:t>лепка): Витаминная корзина, овощи на тарелке, «Живые витамины</a:t>
            </a:r>
            <a:r>
              <a:rPr lang="ru-RU" dirty="0" smtClean="0"/>
              <a:t>», «Здоровье-болезнь»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9406"/>
          </a:xfrm>
        </p:spPr>
        <p:txBody>
          <a:bodyPr/>
          <a:lstStyle/>
          <a:p>
            <a:r>
              <a:rPr lang="ru-RU" dirty="0"/>
              <a:t>Основной этап.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162976"/>
            <a:ext cx="7069708" cy="4950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Дидактические </a:t>
            </a:r>
            <a:r>
              <a:rPr lang="ru-RU" dirty="0"/>
              <a:t>игры: «Во саду ли, в огороде», «Таблетки на грядке» «Режим дня», «Спорт», «Правила личной </a:t>
            </a:r>
            <a:r>
              <a:rPr lang="ru-RU" dirty="0" err="1"/>
              <a:t>гигиены»,«Первая</a:t>
            </a:r>
            <a:r>
              <a:rPr lang="ru-RU" dirty="0"/>
              <a:t> помощь при травмах», «Полезная и вредная еда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Сюжетно-ролевая игры: «Больница», «Мы – спортсмены», «Магазин» </a:t>
            </a:r>
            <a:endParaRPr lang="ru-RU" dirty="0" smtClean="0"/>
          </a:p>
          <a:p>
            <a:r>
              <a:rPr lang="ru-RU" dirty="0" smtClean="0"/>
              <a:t>Игра-драматизация</a:t>
            </a:r>
            <a:r>
              <a:rPr lang="ru-RU" dirty="0"/>
              <a:t>: «Уроки </a:t>
            </a:r>
            <a:r>
              <a:rPr lang="ru-RU" dirty="0" err="1"/>
              <a:t>Мойдодыра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Игровая терапия: игры с водой и песком (тактильно – кинестетическая чувствительность, снятие эмоционального напряжения). </a:t>
            </a:r>
          </a:p>
        </p:txBody>
      </p:sp>
    </p:spTree>
    <p:extLst>
      <p:ext uri="{BB962C8B-B14F-4D97-AF65-F5344CB8AC3E}">
        <p14:creationId xmlns:p14="http://schemas.microsoft.com/office/powerpoint/2010/main" xmlns="" val="20822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491449"/>
          </a:xfrm>
        </p:spPr>
        <p:txBody>
          <a:bodyPr/>
          <a:lstStyle/>
          <a:p>
            <a:r>
              <a:rPr lang="ru-RU" dirty="0"/>
              <a:t>«В помощь родителям!»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587500"/>
            <a:ext cx="7211750" cy="4525963"/>
          </a:xfrm>
        </p:spPr>
        <p:txBody>
          <a:bodyPr/>
          <a:lstStyle/>
          <a:p>
            <a:r>
              <a:rPr lang="ru-RU" dirty="0" smtClean="0"/>
              <a:t>Консультации</a:t>
            </a:r>
            <a:r>
              <a:rPr lang="ru-RU" dirty="0"/>
              <a:t>: « Как с пользой для здоровья проводить выходные дни</a:t>
            </a:r>
            <a:r>
              <a:rPr lang="ru-RU" dirty="0" smtClean="0"/>
              <a:t>»,   «Режим </a:t>
            </a:r>
            <a:r>
              <a:rPr lang="ru-RU" dirty="0"/>
              <a:t>дня</a:t>
            </a:r>
            <a:r>
              <a:rPr lang="ru-RU" dirty="0" smtClean="0"/>
              <a:t>», </a:t>
            </a:r>
            <a:r>
              <a:rPr lang="ru-RU" dirty="0"/>
              <a:t>«Утренняя зарядка для детей</a:t>
            </a:r>
            <a:r>
              <a:rPr lang="ru-RU" dirty="0" smtClean="0"/>
              <a:t>», </a:t>
            </a:r>
            <a:r>
              <a:rPr lang="ru-RU" dirty="0"/>
              <a:t>«Советы по укреплению здоровья детей</a:t>
            </a:r>
            <a:r>
              <a:rPr lang="ru-RU" dirty="0" smtClean="0"/>
              <a:t>», </a:t>
            </a:r>
            <a:r>
              <a:rPr lang="ru-RU" dirty="0"/>
              <a:t>«Как приучить ребенка чистить зубы», «Полезные привычки</a:t>
            </a:r>
            <a:r>
              <a:rPr lang="ru-RU" dirty="0" smtClean="0"/>
              <a:t>», </a:t>
            </a:r>
            <a:r>
              <a:rPr lang="ru-RU" dirty="0"/>
              <a:t>«Здоровье и питание детей дошкольного возраста» и др. </a:t>
            </a:r>
          </a:p>
        </p:txBody>
      </p:sp>
    </p:spTree>
    <p:extLst>
      <p:ext uri="{BB962C8B-B14F-4D97-AF65-F5344CB8AC3E}">
        <p14:creationId xmlns:p14="http://schemas.microsoft.com/office/powerpoint/2010/main" xmlns="" val="3986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669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Наше Здоровье в наших руках Проект с детьми в старшей группе  </vt:lpstr>
      <vt:lpstr>Актуальность темы </vt:lpstr>
      <vt:lpstr>                  Тип проекта:                Краткосрочный Участники проекта: дети старшей группы, родители. Ожидаемые результаты:  1. Овладение элементарными навыками сохранения и укрепления здоровья  2. Приобретение привычки к ЗОЖ  3. Повышение знаний родителей о ЗОЖ в дошкольном учреждении   </vt:lpstr>
      <vt:lpstr>Цель проекта:</vt:lpstr>
      <vt:lpstr>Задачи проекта:</vt:lpstr>
      <vt:lpstr>Подготовительный этап</vt:lpstr>
      <vt:lpstr>Основной этап </vt:lpstr>
      <vt:lpstr>Основной этап. </vt:lpstr>
      <vt:lpstr>«В помощь родителям!» </vt:lpstr>
      <vt:lpstr>Заключительный этап </vt:lpstr>
      <vt:lpstr>Результаты проекта 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Lenovo</cp:lastModifiedBy>
  <cp:revision>48</cp:revision>
  <dcterms:created xsi:type="dcterms:W3CDTF">2014-08-01T19:25:21Z</dcterms:created>
  <dcterms:modified xsi:type="dcterms:W3CDTF">2020-10-24T15:57:39Z</dcterms:modified>
</cp:coreProperties>
</file>