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7" r:id="rId12"/>
    <p:sldId id="268" r:id="rId13"/>
    <p:sldId id="270" r:id="rId14"/>
    <p:sldId id="271" r:id="rId15"/>
    <p:sldId id="266" r:id="rId16"/>
    <p:sldId id="269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37" autoAdjust="0"/>
  </p:normalViewPr>
  <p:slideViewPr>
    <p:cSldViewPr>
      <p:cViewPr varScale="1">
        <p:scale>
          <a:sx n="67" d="100"/>
          <a:sy n="67" d="100"/>
        </p:scale>
        <p:origin x="148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C7404-E9DA-44ED-AA08-66764FDB05B3}" type="datetimeFigureOut">
              <a:rPr lang="ru-RU" smtClean="0"/>
              <a:t>вс 30.03.25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4335E-431D-4605-AF32-5AB6CE2A018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CC0000"/>
                </a:solidFill>
                <a:latin typeface="Impact" pitchFamily="34" charset="0"/>
              </a:rPr>
              <a:t>Воспитатели в годы Великой отечественной войны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1680" y="3784994"/>
            <a:ext cx="56639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Подготовила: воспитатель МАМАЕВА Р.К.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35896" y="142206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МБДОУ Детский сад № 114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491880" y="3463063"/>
            <a:ext cx="4968552" cy="276961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77788" y="188640"/>
            <a:ext cx="7794612" cy="3274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	Много творческой инициативы проявляли воспитатели, чтобы всеми способами отвлечь детей от тягот жизни и скрасит их существования. Они придумывали загадки, изобретали разнообразные сюрпризы. Дать детям радость, поднять жизненный тонус, вернуть им детский смех – это способ отвлечения от тяжелой действительности с исключительной силой реализовался путем проведения в детских садах праздников.</a:t>
            </a:r>
          </a:p>
        </p:txBody>
      </p:sp>
    </p:spTree>
    <p:extLst>
      <p:ext uri="{BB962C8B-B14F-4D97-AF65-F5344CB8AC3E}">
        <p14:creationId xmlns:p14="http://schemas.microsoft.com/office/powerpoint/2010/main" val="3004874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541883"/>
            <a:ext cx="67687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	Вопрос о том, как познакомить детей с Великой Отечественной войной в какой мере можно приблизить их происходящим событиям, интересовало и волновало каждого педагога.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	Эта работа от воспитателей требовала большой чуткости, вдумчивости и осторожности:  необходимо было помнить о впечатлительности маленького ребенка, его хрупкости, нервной системы, об особенностях его мышления. </a:t>
            </a:r>
          </a:p>
        </p:txBody>
      </p:sp>
    </p:spTree>
    <p:extLst>
      <p:ext uri="{BB962C8B-B14F-4D97-AF65-F5344CB8AC3E}">
        <p14:creationId xmlns:p14="http://schemas.microsoft.com/office/powerpoint/2010/main" val="240661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620688"/>
            <a:ext cx="748883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	Задача воспитателя состояла в том, чтобы, пользуясь примером героизма, мужества, самоотверженного труда, развивать у детей к Родине, влиять на их характер, возбуждать желание быть похожими на лучших людей страны. Работая с детьми, чуткий воспитатель старался поменьше напоминать им о войне, проводил с ними разнообразные игры, занятия, развлечения, чтобы дети успокоились, отдохнули от пережитого.</a:t>
            </a:r>
          </a:p>
        </p:txBody>
      </p:sp>
    </p:spTree>
    <p:extLst>
      <p:ext uri="{BB962C8B-B14F-4D97-AF65-F5344CB8AC3E}">
        <p14:creationId xmlns:p14="http://schemas.microsoft.com/office/powerpoint/2010/main" val="2439351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4"/>
          <a:stretch/>
        </p:blipFill>
        <p:spPr>
          <a:xfrm>
            <a:off x="2987824" y="2449633"/>
            <a:ext cx="5669973" cy="348647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9512" y="141309"/>
            <a:ext cx="8424936" cy="2776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dirty="0">
                <a:latin typeface="Franklin Gothic Medium" panose="020B0603020102020204" pitchFamily="34" charset="0"/>
              </a:rPr>
              <a:t>	С детьми разного возраста воспитатель проводил разную работу. Например: с младшими дошкольниками – 3-4 летними малышами, воспитатели не проводили специальных бесед о войне, хотя дети уже знали о войне и интересовались ею. Но эта тема была слишком сложна и трудна для маленьких детей. </a:t>
            </a:r>
          </a:p>
        </p:txBody>
      </p:sp>
    </p:spTree>
    <p:extLst>
      <p:ext uri="{BB962C8B-B14F-4D97-AF65-F5344CB8AC3E}">
        <p14:creationId xmlns:p14="http://schemas.microsoft.com/office/powerpoint/2010/main" val="4073793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3" y="332656"/>
            <a:ext cx="7856813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	Почти у каждого ребенка на фронте был кто – то из родных, и среди детей часто возникали разговоры о папах, о письмах, полученных от них, об их наградах. И конечно воспитательница проявляла интерес, принимала участие в разговорах, радовалась вместе со своими воспитанниками.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347864" y="2733313"/>
            <a:ext cx="5095382" cy="3079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80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476672"/>
            <a:ext cx="880330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	Во время прогулки воспитатель могла обратить внимание детей на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красноармейцев, которые проходили рядом с территорией детского сада.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Во многие детские сады на праздники приглашали бойцов.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 Малыши показывали им свои рисунки, дарили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им свои игрушки, расспрашивали о том, «как они бьют немцев»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и торжественно обещали помогать гнать врага.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Рассказы бойцов воодушевляли детей,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крепили в них и в воспитателях веру в победу, любовь к родине. </a:t>
            </a:r>
          </a:p>
        </p:txBody>
      </p:sp>
    </p:spTree>
    <p:extLst>
      <p:ext uri="{BB962C8B-B14F-4D97-AF65-F5344CB8AC3E}">
        <p14:creationId xmlns:p14="http://schemas.microsoft.com/office/powerpoint/2010/main" val="215515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836712"/>
            <a:ext cx="7357824" cy="4871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601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7319" y="1124744"/>
            <a:ext cx="84249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/>
              <a:t>	Для малышей подбирались четкие, художественные картинки или фотографии, изображающие летчиков, кавалеристов, стрелков, танкистов. С детьми разучивались с малышами стихи и песни о красной армии, проводились игры «Летчики», «Красноармейцы».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	Таким образом, удовлетворялся интерес маленьких детей к войне, воспитывалась любовь к Красной армии, давались самые элементарные наглядные представления.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2504296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404664"/>
            <a:ext cx="81369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В декабре 1944 г. был принят новый «Устав детского сада», детально осветивший важнейшие вопросы деятельности детских садов и сыгравший большую роль в организации дошкольного воспитания в послевоенные годы. 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Особое значение имела разработка «Руководства для воспитателя детского сада», содержащего программные и методические указания для работы в различных возрастных группах, что способствовало улучшению практической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1949191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131600"/>
            <a:ext cx="5076800" cy="37854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7509" y="352762"/>
            <a:ext cx="916096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22 июня 1941 г. фашистская Германия вероломно напала на Советский Союз.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В числе тяжелых потерь, которые понесла наша страна, было и уничтожение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многочисленных учреждений, культуры, школ и дошкольных учреждений. 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И многие дети по всей стране остались без родителей и дома…</a:t>
            </a:r>
          </a:p>
        </p:txBody>
      </p:sp>
    </p:spTree>
    <p:extLst>
      <p:ext uri="{BB962C8B-B14F-4D97-AF65-F5344CB8AC3E}">
        <p14:creationId xmlns:p14="http://schemas.microsoft.com/office/powerpoint/2010/main" val="2763099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93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64607" y="908720"/>
            <a:ext cx="77454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>
                <a:latin typeface="Franklin Gothic Medium" panose="020B0603020102020204" pitchFamily="34" charset="0"/>
              </a:rPr>
              <a:t>Большинство дошкольных учреждений были разрушены </a:t>
            </a:r>
            <a:br>
              <a:rPr lang="ru-RU" sz="2000" b="1" dirty="0">
                <a:latin typeface="Franklin Gothic Medium" panose="020B0603020102020204" pitchFamily="34" charset="0"/>
              </a:rPr>
            </a:br>
            <a:r>
              <a:rPr lang="ru-RU" sz="2000" b="1" dirty="0">
                <a:latin typeface="Franklin Gothic Medium" panose="020B0603020102020204" pitchFamily="34" charset="0"/>
              </a:rPr>
              <a:t>фашистскими захватчиками. </a:t>
            </a:r>
          </a:p>
          <a:p>
            <a:pPr>
              <a:lnSpc>
                <a:spcPct val="150000"/>
              </a:lnSpc>
            </a:pPr>
            <a:endParaRPr lang="ru-RU" sz="2000" b="1" dirty="0">
              <a:latin typeface="Franklin Gothic Medium" panose="020B06030201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latin typeface="Franklin Gothic Medium" panose="020B0603020102020204" pitchFamily="34" charset="0"/>
              </a:rPr>
              <a:t>Резко усилилась потребность в детских садах по двум причинам: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b="1" dirty="0">
                <a:latin typeface="Franklin Gothic Medium" panose="020B0603020102020204" pitchFamily="34" charset="0"/>
              </a:rPr>
              <a:t>эвакуация значительных масс населения в восточные районы;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b="1" dirty="0">
                <a:latin typeface="Franklin Gothic Medium" panose="020B0603020102020204" pitchFamily="34" charset="0"/>
              </a:rPr>
              <a:t>большая занятость женщин на производстве.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43608" y="4077072"/>
            <a:ext cx="5580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Franklin Gothic Medium" panose="020B0603020102020204" pitchFamily="34" charset="0"/>
              </a:rPr>
              <a:t>Новые дошкольные учреждения открывались  </a:t>
            </a:r>
            <a:b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Franklin Gothic Medium" panose="020B0603020102020204" pitchFamily="34" charset="0"/>
              </a:rPr>
            </a:b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Franklin Gothic Medium" panose="020B0603020102020204" pitchFamily="34" charset="0"/>
              </a:rPr>
              <a:t>при эвакуированных предприятиях. </a:t>
            </a:r>
          </a:p>
        </p:txBody>
      </p:sp>
    </p:spTree>
    <p:extLst>
      <p:ext uri="{BB962C8B-B14F-4D97-AF65-F5344CB8AC3E}">
        <p14:creationId xmlns:p14="http://schemas.microsoft.com/office/powerpoint/2010/main" val="3554344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836712"/>
            <a:ext cx="7285816" cy="491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660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132856"/>
            <a:ext cx="8229600" cy="114300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400" dirty="0">
                <a:latin typeface="Franklin Gothic Medium" panose="020B0603020102020204" pitchFamily="34" charset="0"/>
              </a:rPr>
              <a:t>Война заставила в срочном порядке, на ходу разрушить многие вопросы дошкольной методики: </a:t>
            </a:r>
            <a:br>
              <a:rPr lang="ru-RU" sz="2400" dirty="0">
                <a:latin typeface="Franklin Gothic Medium" panose="020B0603020102020204" pitchFamily="34" charset="0"/>
              </a:rPr>
            </a:br>
            <a:r>
              <a:rPr lang="ru-RU" sz="2400" dirty="0">
                <a:latin typeface="Franklin Gothic Medium" panose="020B0603020102020204" pitchFamily="34" charset="0"/>
              </a:rPr>
              <a:t>	самая важная задача воспитателя - как уберечь психику ребенка от губительных потрясений;</a:t>
            </a:r>
            <a:br>
              <a:rPr lang="ru-RU" sz="2400" dirty="0">
                <a:latin typeface="Franklin Gothic Medium" panose="020B0603020102020204" pitchFamily="34" charset="0"/>
              </a:rPr>
            </a:br>
            <a:r>
              <a:rPr lang="ru-RU" sz="2400" dirty="0">
                <a:latin typeface="Franklin Gothic Medium" panose="020B0603020102020204" pitchFamily="34" charset="0"/>
              </a:rPr>
              <a:t>	как использовать события на фронте для воспитания у детей любви к Родине;</a:t>
            </a:r>
            <a:br>
              <a:rPr lang="ru-RU" sz="2400" dirty="0">
                <a:latin typeface="Franklin Gothic Medium" panose="020B0603020102020204" pitchFamily="34" charset="0"/>
              </a:rPr>
            </a:br>
            <a:r>
              <a:rPr lang="ru-RU" sz="2400" dirty="0">
                <a:latin typeface="Franklin Gothic Medium" panose="020B0603020102020204" pitchFamily="34" charset="0"/>
              </a:rPr>
              <a:t>	 как развивать у них ненависть к фашистам.</a:t>
            </a:r>
          </a:p>
        </p:txBody>
      </p:sp>
    </p:spTree>
    <p:extLst>
      <p:ext uri="{BB962C8B-B14F-4D97-AF65-F5344CB8AC3E}">
        <p14:creationId xmlns:p14="http://schemas.microsoft.com/office/powerpoint/2010/main" val="1297813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476672"/>
            <a:ext cx="4680520" cy="2016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Воспитатели, оставшиеся с детьми, не совершали подвигов. Они просто спасали малышей, у которых отцы воевали, а матери стояли у станков.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2780928"/>
            <a:ext cx="49502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Возник новый тип воспитательных учреждений — </a:t>
            </a:r>
            <a:r>
              <a:rPr lang="ru-RU" sz="2000" b="1" i="1" u="sng" dirty="0">
                <a:latin typeface="Franklin Gothic Medium" panose="020B0603020102020204" pitchFamily="34" charset="0"/>
              </a:rPr>
              <a:t>дошкольные интернаты</a:t>
            </a:r>
            <a:r>
              <a:rPr lang="ru-RU" sz="2000" dirty="0">
                <a:latin typeface="Franklin Gothic Medium" panose="020B0603020102020204" pitchFamily="34" charset="0"/>
              </a:rPr>
              <a:t>, в которых воспитывались дети, временно потерявшие связь с родителями. Широкое распространение получили дошкольные детские дома.</a:t>
            </a:r>
          </a:p>
        </p:txBody>
      </p:sp>
    </p:spTree>
    <p:extLst>
      <p:ext uri="{BB962C8B-B14F-4D97-AF65-F5344CB8AC3E}">
        <p14:creationId xmlns:p14="http://schemas.microsoft.com/office/powerpoint/2010/main" val="2613104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437112"/>
            <a:ext cx="8229600" cy="11430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И чтобы накормить детей в полуголодное время, охранить их от холода, дать им хоть капельку уюта, занять их с пользой для ума и души - для такой работы необходимы были </a:t>
            </a:r>
            <a:r>
              <a:rPr lang="ru-RU" sz="2000" b="1" i="1" u="sng" dirty="0">
                <a:latin typeface="Franklin Gothic Medium" panose="020B0603020102020204" pitchFamily="34" charset="0"/>
              </a:rPr>
              <a:t>огромная любовь к детям, глубокая порядочность и безграничное терпение.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" b="25"/>
          <a:stretch/>
        </p:blipFill>
        <p:spPr>
          <a:xfrm>
            <a:off x="1907704" y="404664"/>
            <a:ext cx="5079257" cy="3601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17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404664"/>
            <a:ext cx="770485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	Долг воспитателей тех трудных военных лет: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>
                <a:latin typeface="Franklin Gothic Medium" panose="020B0603020102020204" pitchFamily="34" charset="0"/>
              </a:rPr>
              <a:t> уберечь детей от опасностей и волнений военного времени,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>
                <a:latin typeface="Franklin Gothic Medium" panose="020B0603020102020204" pitchFamily="34" charset="0"/>
              </a:rPr>
              <a:t>создать  условия, в которых дети могут спокойно жить, нормально развиваться, забывая пережитое.</a:t>
            </a:r>
          </a:p>
          <a:p>
            <a:pPr>
              <a:lnSpc>
                <a:spcPct val="150000"/>
              </a:lnSpc>
            </a:pPr>
            <a:endParaRPr lang="ru-RU" sz="2000" dirty="0">
              <a:latin typeface="Franklin Gothic Medium" panose="020B06030201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000" dirty="0">
                <a:latin typeface="Franklin Gothic Medium" panose="020B0603020102020204" pitchFamily="34" charset="0"/>
              </a:rPr>
              <a:t>	Поэтому в детских садах создавалась атмосфера родной семьи, в которой нуждался каждый ребенок, нужно было окружить его материнской лаской, вниманием, заботой, которая позволяла успешно влиять на детей, развивать у них нужные черты характера и поведения. </a:t>
            </a:r>
          </a:p>
        </p:txBody>
      </p:sp>
    </p:spTree>
    <p:extLst>
      <p:ext uri="{BB962C8B-B14F-4D97-AF65-F5344CB8AC3E}">
        <p14:creationId xmlns:p14="http://schemas.microsoft.com/office/powerpoint/2010/main" val="9514745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829</Words>
  <Application>Microsoft Office PowerPoint</Application>
  <PresentationFormat>Экран (4:3)</PresentationFormat>
  <Paragraphs>41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Franklin Gothic Medium</vt:lpstr>
      <vt:lpstr>Impact</vt:lpstr>
      <vt:lpstr>Times New Roman</vt:lpstr>
      <vt:lpstr>Wingdings</vt:lpstr>
      <vt:lpstr>Тема Office</vt:lpstr>
      <vt:lpstr>Воспитатели в годы Великой отечественной войны</vt:lpstr>
      <vt:lpstr>Презентация PowerPoint</vt:lpstr>
      <vt:lpstr>Презентация PowerPoint</vt:lpstr>
      <vt:lpstr>Презентация PowerPoint</vt:lpstr>
      <vt:lpstr>Презентация PowerPoint</vt:lpstr>
      <vt:lpstr>Война заставила в срочном порядке, на ходу разрушить многие вопросы дошкольной методики:   самая важная задача воспитателя - как уберечь психику ребенка от губительных потрясений;  как использовать события на фронте для воспитания у детей любви к Родине;   как развивать у них ненависть к фашистам.</vt:lpstr>
      <vt:lpstr>Презентация PowerPoint</vt:lpstr>
      <vt:lpstr>И чтобы накормить детей в полуголодное время, охранить их от холода, дать им хоть капельку уюта, занять их с пользой для ума и души - для такой работы необходимы были огромная любовь к детям, глубокая порядочность и безграничное терпение.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Windows User</dc:creator>
  <cp:lastModifiedBy>Asker</cp:lastModifiedBy>
  <cp:revision>14</cp:revision>
  <dcterms:created xsi:type="dcterms:W3CDTF">2021-11-11T08:58:20Z</dcterms:created>
  <dcterms:modified xsi:type="dcterms:W3CDTF">2025-03-30T09:20:19Z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579690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