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3" r:id="rId4"/>
    <p:sldId id="262" r:id="rId5"/>
    <p:sldId id="267" r:id="rId6"/>
    <p:sldId id="268" r:id="rId7"/>
    <p:sldId id="266" r:id="rId8"/>
    <p:sldId id="260" r:id="rId9"/>
    <p:sldId id="265" r:id="rId10"/>
    <p:sldId id="269" r:id="rId11"/>
    <p:sldId id="270" r:id="rId12"/>
    <p:sldId id="273" r:id="rId13"/>
    <p:sldId id="272" r:id="rId14"/>
    <p:sldId id="274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6E9187E-D611-4EC9-B955-4CCF1DCAF495}">
          <p14:sldIdLst>
            <p14:sldId id="256"/>
            <p14:sldId id="264"/>
            <p14:sldId id="263"/>
            <p14:sldId id="262"/>
            <p14:sldId id="267"/>
            <p14:sldId id="268"/>
            <p14:sldId id="266"/>
            <p14:sldId id="260"/>
            <p14:sldId id="265"/>
            <p14:sldId id="269"/>
            <p14:sldId id="270"/>
            <p14:sldId id="273"/>
            <p14:sldId id="272"/>
            <p14:sldId id="274"/>
          </p14:sldIdLst>
        </p14:section>
        <p14:section name="Раздел без заголовка" id="{6F6DDCD4-3632-4E48-98AD-433705737FC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434" autoAdjust="0"/>
  </p:normalViewPr>
  <p:slideViewPr>
    <p:cSldViewPr>
      <p:cViewPr varScale="1">
        <p:scale>
          <a:sx n="161" d="100"/>
          <a:sy n="161" d="100"/>
        </p:scale>
        <p:origin x="18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3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1864" y="5013176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5776" y="228168"/>
            <a:ext cx="643100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8168"/>
            <a:ext cx="643100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97152"/>
            <a:ext cx="8064896" cy="15841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часов 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«Удивительный мир часов»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Основной этап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7" y="1966528"/>
            <a:ext cx="4764021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16" y="3686921"/>
            <a:ext cx="1933947" cy="2578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" y="1556792"/>
            <a:ext cx="19776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Основной этап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6"/>
          <a:stretch/>
        </p:blipFill>
        <p:spPr>
          <a:xfrm>
            <a:off x="2158923" y="1861395"/>
            <a:ext cx="4973960" cy="3235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83" y="3861048"/>
            <a:ext cx="1853902" cy="2471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" y="1379065"/>
            <a:ext cx="2060024" cy="27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Заключительный этап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297FD5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проекта.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полученные результаты.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перспективу на будущее.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1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Заключительный этап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проекта.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музея часов.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кругозора, знаний об истории и видов часов.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словарного запаса детей по данной теме.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практических навыков.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развивающей среды.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родителей в жизни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97152"/>
            <a:ext cx="8064896" cy="15841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42" y="4437112"/>
            <a:ext cx="3963743" cy="190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4766037" cy="31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60718" y="4598534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23423" y="4588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600434" y="2675931"/>
            <a:ext cx="7932006" cy="987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60723" y="208260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982871" y="1916512"/>
            <a:ext cx="746268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Формировать у дошкольников представление о музее,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познакомить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 историей часов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23428" y="20440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60721" y="292213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23426" y="294844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60718" y="368404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75503" y="377680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96350" y="567757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69495" y="57093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048681" y="2613026"/>
            <a:ext cx="7861255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7FD5">
                    <a:lumMod val="75000"/>
                  </a:srgbClr>
                </a:solidFill>
              </a:rPr>
              <a:t>Создать воспитанникам условия для </a:t>
            </a:r>
            <a:r>
              <a:rPr lang="ru-RU" sz="2400" dirty="0" smtClean="0">
                <a:solidFill>
                  <a:srgbClr val="297FD5">
                    <a:lumMod val="75000"/>
                  </a:srgbClr>
                </a:solidFill>
              </a:rPr>
              <a:t>самостоятельной 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297FD5">
                    <a:lumMod val="75000"/>
                  </a:srgbClr>
                </a:solidFill>
              </a:rPr>
              <a:t>и </a:t>
            </a:r>
            <a:r>
              <a:rPr lang="ru-RU" sz="2400" dirty="0">
                <a:solidFill>
                  <a:srgbClr val="297FD5">
                    <a:lumMod val="75000"/>
                  </a:srgbClr>
                </a:solidFill>
              </a:rPr>
              <a:t>совместной деятельности в рамках реализации проекта</a:t>
            </a:r>
            <a:r>
              <a:rPr lang="ru-RU" sz="2400" dirty="0" smtClean="0">
                <a:solidFill>
                  <a:srgbClr val="297FD5">
                    <a:lumMod val="75000"/>
                  </a:srgbClr>
                </a:solidFill>
              </a:rPr>
              <a:t>;</a:t>
            </a:r>
            <a:endParaRPr lang="ru-RU" sz="2400" dirty="0">
              <a:solidFill>
                <a:srgbClr val="297FD5">
                  <a:lumMod val="75000"/>
                </a:srgbClr>
              </a:solidFill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048678" y="3499049"/>
            <a:ext cx="6599627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Осуществлять взаимодействие с родителями </a:t>
            </a:r>
            <a:endParaRPr lang="ru-RU" sz="2200" dirty="0" smtClean="0">
              <a:solidFill>
                <a:srgbClr val="297FD5">
                  <a:lumMod val="7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в </a:t>
            </a: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вопросах развития познавательной сферы ребёнка.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011487" y="4396155"/>
            <a:ext cx="4462312" cy="1206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Развивать </a:t>
            </a: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у старших </a:t>
            </a: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дошкольников</a:t>
            </a:r>
          </a:p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 </a:t>
            </a: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умение работать в коллективе.</a:t>
            </a:r>
          </a:p>
          <a:p>
            <a:pPr eaLnBrk="0" hangingPunct="0"/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916049" y="5235785"/>
            <a:ext cx="8288872" cy="1243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Развитие психических процессов </a:t>
            </a: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дошкольников</a:t>
            </a:r>
          </a:p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 </a:t>
            </a: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(внимание, память, мышление, воображение) </a:t>
            </a:r>
            <a:endParaRPr lang="ru-RU" sz="2200" dirty="0" smtClean="0">
              <a:solidFill>
                <a:srgbClr val="297FD5">
                  <a:lumMod val="7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200" dirty="0" smtClean="0">
                <a:solidFill>
                  <a:srgbClr val="297FD5">
                    <a:lumMod val="75000"/>
                  </a:srgbClr>
                </a:solidFill>
              </a:rPr>
              <a:t>через </a:t>
            </a:r>
            <a:r>
              <a:rPr lang="ru-RU" sz="2200" dirty="0">
                <a:solidFill>
                  <a:srgbClr val="297FD5">
                    <a:lumMod val="75000"/>
                  </a:srgbClr>
                </a:solidFill>
              </a:rPr>
              <a:t>художественно–творческую и познавательную деятельность.</a:t>
            </a:r>
          </a:p>
        </p:txBody>
      </p:sp>
      <p:sp>
        <p:nvSpPr>
          <p:cNvPr id="23" name="Line 256"/>
          <p:cNvSpPr>
            <a:spLocks noChangeShapeType="1"/>
          </p:cNvSpPr>
          <p:nvPr/>
        </p:nvSpPr>
        <p:spPr bwMode="gray">
          <a:xfrm flipV="1">
            <a:off x="600429" y="2676406"/>
            <a:ext cx="7932006" cy="987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Line 256"/>
          <p:cNvSpPr>
            <a:spLocks noChangeShapeType="1"/>
          </p:cNvSpPr>
          <p:nvPr/>
        </p:nvSpPr>
        <p:spPr bwMode="gray">
          <a:xfrm flipV="1">
            <a:off x="586907" y="3521987"/>
            <a:ext cx="7932006" cy="987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Line 256"/>
          <p:cNvSpPr>
            <a:spLocks noChangeShapeType="1"/>
          </p:cNvSpPr>
          <p:nvPr/>
        </p:nvSpPr>
        <p:spPr bwMode="gray">
          <a:xfrm flipV="1">
            <a:off x="586907" y="4320379"/>
            <a:ext cx="7932006" cy="987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Line 256"/>
          <p:cNvSpPr>
            <a:spLocks noChangeShapeType="1"/>
          </p:cNvSpPr>
          <p:nvPr/>
        </p:nvSpPr>
        <p:spPr bwMode="gray">
          <a:xfrm flipV="1">
            <a:off x="576302" y="5211354"/>
            <a:ext cx="7932006" cy="987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Line 256"/>
          <p:cNvSpPr>
            <a:spLocks noChangeShapeType="1"/>
          </p:cNvSpPr>
          <p:nvPr/>
        </p:nvSpPr>
        <p:spPr bwMode="gray">
          <a:xfrm flipV="1">
            <a:off x="586907" y="6488817"/>
            <a:ext cx="7932006" cy="987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Подготовительный этап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цель и задачи проекта.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создать информационную базу по проекту.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для помощи проведения данного проекта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(беседы с целью создания коллекции часов)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экспонатов для организации мини- музея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«Часы»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Подготовительный этап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9040"/>
            <a:ext cx="3517697" cy="2639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15654"/>
            <a:ext cx="3851920" cy="2888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28970"/>
          <a:stretch/>
        </p:blipFill>
        <p:spPr>
          <a:xfrm>
            <a:off x="2424669" y="1660304"/>
            <a:ext cx="3995935" cy="21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Подготовительный этап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408409"/>
            <a:ext cx="3822171" cy="2866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442" y="1473656"/>
            <a:ext cx="3766713" cy="2826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0100" b="19551"/>
          <a:stretch/>
        </p:blipFill>
        <p:spPr>
          <a:xfrm>
            <a:off x="2051720" y="3933056"/>
            <a:ext cx="5167164" cy="27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Подготовительный этап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736304" cy="3648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05" y="1412523"/>
            <a:ext cx="3491880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32" y="3429000"/>
            <a:ext cx="3724145" cy="27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Основной этап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" y="1593177"/>
            <a:ext cx="2915816" cy="2186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42" y="1877954"/>
            <a:ext cx="3059832" cy="2294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6" y="4108550"/>
            <a:ext cx="3243969" cy="2433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42" y="2286038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Основной этап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024336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ad26afa489994e9bc5212bf328600dd65d48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186</Words>
  <Application>Microsoft Office PowerPoint</Application>
  <PresentationFormat>Экран (4:3)</PresentationFormat>
  <Paragraphs>50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Выставка часов «Удивительный мир часов»</vt:lpstr>
      <vt:lpstr>Актуальность</vt:lpstr>
      <vt:lpstr>Задачи:</vt:lpstr>
      <vt:lpstr>1 Подготовительный этап</vt:lpstr>
      <vt:lpstr>1 Подготовительный этап</vt:lpstr>
      <vt:lpstr>1 Подготовительный этап</vt:lpstr>
      <vt:lpstr>1 Подготовительный этап</vt:lpstr>
      <vt:lpstr>2 Основной этап</vt:lpstr>
      <vt:lpstr>2 Основной этап</vt:lpstr>
      <vt:lpstr>2 Основной этап</vt:lpstr>
      <vt:lpstr>2 Основной этап</vt:lpstr>
      <vt:lpstr>3 Заключительный этап</vt:lpstr>
      <vt:lpstr>3 Заключительный этап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 менеджмент</dc:title>
  <dc:creator>obstinate</dc:creator>
  <dc:description>Шаблон презентации с сайта https://presentation-creation.ru/</dc:description>
  <cp:lastModifiedBy>Ekaterina Cherepanova</cp:lastModifiedBy>
  <cp:revision>1339</cp:revision>
  <dcterms:created xsi:type="dcterms:W3CDTF">2018-02-25T09:09:03Z</dcterms:created>
  <dcterms:modified xsi:type="dcterms:W3CDTF">2024-12-15T11:58:55Z</dcterms:modified>
</cp:coreProperties>
</file>