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70" r:id="rId4"/>
    <p:sldId id="271" r:id="rId5"/>
    <p:sldId id="272" r:id="rId6"/>
    <p:sldId id="274" r:id="rId7"/>
    <p:sldId id="275" r:id="rId8"/>
    <p:sldId id="276" r:id="rId9"/>
    <p:sldId id="281" r:id="rId10"/>
    <p:sldId id="279" r:id="rId11"/>
    <p:sldId id="277" r:id="rId12"/>
    <p:sldId id="278" r:id="rId13"/>
    <p:sldId id="28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3820" y="510435"/>
            <a:ext cx="8033589" cy="52322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endParaRPr lang="ru-RU" sz="2800" b="1" i="1" dirty="0">
              <a:ln w="3175">
                <a:solidFill>
                  <a:srgbClr val="002060"/>
                </a:solidFill>
                <a:prstDash val="solid"/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agirCTT" pitchFamily="2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161053"/>
            <a:ext cx="4572000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69B194-C1B3-4EA1-892D-5F305C17915F}"/>
              </a:ext>
            </a:extLst>
          </p:cNvPr>
          <p:cNvSpPr/>
          <p:nvPr/>
        </p:nvSpPr>
        <p:spPr>
          <a:xfrm>
            <a:off x="344557" y="197346"/>
            <a:ext cx="8521147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                                 </a:t>
            </a:r>
          </a:p>
          <a:p>
            <a:endParaRPr lang="ru-RU" sz="2400" dirty="0"/>
          </a:p>
          <a:p>
            <a:r>
              <a:rPr lang="ru-RU" sz="2800" dirty="0"/>
              <a:t>                                  Доклад на тему:</a:t>
            </a:r>
          </a:p>
          <a:p>
            <a:r>
              <a:rPr lang="ru-RU" sz="2800" dirty="0"/>
              <a:t>                  Патриотическое воспитание детей в   </a:t>
            </a:r>
          </a:p>
          <a:p>
            <a:r>
              <a:rPr lang="ru-RU" sz="2800" dirty="0"/>
              <a:t>                         группе раннего возраста.</a:t>
            </a:r>
          </a:p>
          <a:p>
            <a:r>
              <a:rPr lang="ru-RU" sz="2800" dirty="0"/>
              <a:t>                     </a:t>
            </a:r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                                          Выполнила воспитатель: </a:t>
            </a:r>
          </a:p>
          <a:p>
            <a:r>
              <a:rPr lang="ru-RU" sz="2800" dirty="0"/>
              <a:t>                                                            Мамаева Р. К.</a:t>
            </a:r>
          </a:p>
          <a:p>
            <a:endParaRPr lang="ru-RU" sz="2400" dirty="0"/>
          </a:p>
          <a:p>
            <a:r>
              <a:rPr lang="ru-RU" sz="2400" dirty="0"/>
              <a:t>т.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F3B945-D9C7-4245-AF9B-EBE7DAF4B8EE}"/>
              </a:ext>
            </a:extLst>
          </p:cNvPr>
          <p:cNvSpPr/>
          <p:nvPr/>
        </p:nvSpPr>
        <p:spPr>
          <a:xfrm>
            <a:off x="424070" y="463826"/>
            <a:ext cx="82428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Опираясь на свой опыт работы, могу сказать, не менее важным условием нравственно-патриотического воспитания детей является тесная взаимосвязь педагогов и родителей.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Так как чем теснее контакты между детским садом и семьей нравственно-патриотическое развитие осуществляется более успешно.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Родители стали активными участниками педагогического процесса: они принимают участие в проведении русских народных праздников, в изготовлении атрибутов, в украшении группы к праздникам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«Золотая осень", "Новый год", участвуют в играх, активно обсуждают вопросы воспитания на родительских собраниях, оказывают помощь в организации выставок, поделок, рисунков, и фотографий на тему "Моя семья», «Мой отдых на природе", "Наш праздник".</a:t>
            </a:r>
          </a:p>
        </p:txBody>
      </p:sp>
    </p:spTree>
    <p:extLst>
      <p:ext uri="{BB962C8B-B14F-4D97-AF65-F5344CB8AC3E}">
        <p14:creationId xmlns:p14="http://schemas.microsoft.com/office/powerpoint/2010/main" val="424434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BCFB1-4303-467C-BE56-92237F86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      НОВОГОДНИЕ ПОДЕЛКИ ДЕТЕЙ С РОДИТЕЛЯМИ.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74F14E-E221-4778-BFD3-740FF0ED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4174435" cy="5029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301DE-DEC4-4119-8D94-027B77E6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26" y="1828798"/>
            <a:ext cx="5327373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0A423-AA3D-4D80-8FE1-1A0DECE98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        ОСЕННИЕ ПОДЕЛКИ ДЕТЕЙ С РОДИТЕЛЯМИ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E7E73-5E11-43FF-B77D-D14D1413A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" y="1298447"/>
            <a:ext cx="8833104" cy="53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1A83FC-5853-4DE3-96AC-13069A968171}"/>
              </a:ext>
            </a:extLst>
          </p:cNvPr>
          <p:cNvSpPr/>
          <p:nvPr/>
        </p:nvSpPr>
        <p:spPr>
          <a:xfrm>
            <a:off x="106017" y="132522"/>
            <a:ext cx="8839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Результаты проведенной работы: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сформированы представление у детей о родном крае, семье, детском саде;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дети в активной речи используют потешки, считалки;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сформировано умение играть в русские народные подвижные игры;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расширены знания детей по сказкам и сказочных героев;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дети осмысленно и активно участвуют в русских народных праздниках (знают название праздника, поют песни, исполняют </a:t>
            </a:r>
            <a:r>
              <a:rPr lang="ru-RU" sz="2400" dirty="0" err="1">
                <a:solidFill>
                  <a:srgbClr val="FF0000"/>
                </a:solidFill>
              </a:rPr>
              <a:t>заклички</a:t>
            </a:r>
            <a:r>
              <a:rPr lang="ru-RU" sz="2400" dirty="0">
                <a:solidFill>
                  <a:srgbClr val="FF0000"/>
                </a:solidFill>
              </a:rPr>
              <a:t>, читают стихи);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пополнены знания детей сказками и сказочными героями; сформировано умение узнавать их в произведениях изобразительного искусства;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используют атрибуты русской народной культуры (свистульки, дудочки, </a:t>
            </a:r>
            <a:r>
              <a:rPr lang="ru-RU" sz="2400" dirty="0" err="1">
                <a:solidFill>
                  <a:srgbClr val="FF0000"/>
                </a:solidFill>
              </a:rPr>
              <a:t>шумелки</a:t>
            </a:r>
            <a:r>
              <a:rPr lang="ru-RU" sz="2400" dirty="0">
                <a:solidFill>
                  <a:srgbClr val="FF0000"/>
                </a:solidFill>
              </a:rPr>
              <a:t>, трещотки, деревянные ложки) в самостоятельной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65436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7B9314-B459-4216-9F08-6BBC7EDA943E}"/>
              </a:ext>
            </a:extLst>
          </p:cNvPr>
          <p:cNvSpPr/>
          <p:nvPr/>
        </p:nvSpPr>
        <p:spPr>
          <a:xfrm>
            <a:off x="311425" y="357809"/>
            <a:ext cx="871330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Первые чувства патриотизма. Доступны ли они малышам?</a:t>
            </a:r>
          </a:p>
          <a:p>
            <a:r>
              <a:rPr lang="ru-RU" dirty="0"/>
              <a:t>Исходя из моего опыта работы в этом направлении, можно дать утвердительный ответ: можно сказать, что да дошкольнику доступны чувства любви к своей семье, родному краю, городу, родной природе. Это и есть начало патриотизма, который рождается в познании, а формируется в процессе повседневного целенаправленного воспитания.</a:t>
            </a:r>
          </a:p>
          <a:p>
            <a:r>
              <a:rPr lang="ru-RU" dirty="0"/>
              <a:t>На современном этапе воспитание будущего гражданина патриота своей страны становится очень актуальным и особенно трудным, требует большого такта и терпения, так как в молодых семьях вопросы воспитания патриотизма, гражданственности не считаются важными, и зачастую вызывают лишь недоумение.</a:t>
            </a:r>
          </a:p>
          <a:p>
            <a:r>
              <a:rPr lang="ru-RU" dirty="0"/>
              <a:t>Патриотическое воспитание ребенка – это основа формирования будущего гражданина. Задача воспитания патриотизма в настоящее время очень сложна. Чтобы достигнуть определенного результата, необходимо находить нетрадиционные методы воздействия на ребенка, на его эмоциональную и нравственную сферы. Причем такие методы, которые не казались бы ребенку скучными, чрезмерно назидательными, а естественно и гармонично наполняли его мировоззрение нравственным содержанием, раскрывали бы новые, ранее неизвестные или непонятные малышу стороны окружающей действительности.</a:t>
            </a:r>
          </a:p>
          <a:p>
            <a:r>
              <a:rPr lang="ru-RU" dirty="0"/>
              <a:t>Уже в дошкольном возрасте ребенок должен знать, в какой стране он живет, чем она отличается от других стран. Нужно как можно больше рассказывать детям о городе, в котором они живут; воспитывать чувство гордости за свой город, родном дому.</a:t>
            </a:r>
          </a:p>
        </p:txBody>
      </p:sp>
    </p:spTree>
    <p:extLst>
      <p:ext uri="{BB962C8B-B14F-4D97-AF65-F5344CB8AC3E}">
        <p14:creationId xmlns:p14="http://schemas.microsoft.com/office/powerpoint/2010/main" val="214119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C7213C-F043-45E1-84D7-DE8FE05627C0}"/>
              </a:ext>
            </a:extLst>
          </p:cNvPr>
          <p:cNvSpPr/>
          <p:nvPr/>
        </p:nvSpPr>
        <p:spPr>
          <a:xfrm>
            <a:off x="581890" y="320456"/>
            <a:ext cx="7980219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75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Существуют разнообразные формы воспитания у детей патриотических чувств. Это беседы о Родине, о родном городе, о природе родного края, о хороших людях, чтение детских книг на патриотические темы и детский фольклор региона в котором он живет, соответствующий подбор песен и стихов для разучивания и, конечно, личный пример родителей.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75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Через изучение истории и традиций предков, воспитывается гордость и уважение к родной земле. Важная роль здесь принадлежит сказкам, которые передаются от поколения к поколению и учат добру, дружбе, взаимопомощи и трудолюбию. Самобытный народный фольклор – прекрасный материал, формирующий любовь к Родине и патриотическое развитие детей. Также стоит познакомить их с культурой, обычаями и традициями других народов, сформировать к ним дружелюбное отношение.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75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Детям свойственны неустойчивость внимания, утомляемость и кратковременность интересов. Поэтому патриотическое воспитание детей дошкольного возраста предполагает неоднократное обращение к определённым темам, для формирования к ним стойкого интереса. Для раскрытия той или иной темы лучше всего использовать процесс игры. Например, детям очень интересно будет играть в «путешествия», во время которых они смогут узнать, что – то новое о малой или большой Родине, других странах.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7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95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2D1378-817D-430A-A681-7693D8EC013D}"/>
              </a:ext>
            </a:extLst>
          </p:cNvPr>
          <p:cNvSpPr/>
          <p:nvPr/>
        </p:nvSpPr>
        <p:spPr>
          <a:xfrm>
            <a:off x="357447" y="335845"/>
            <a:ext cx="842910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Дети обладают наглядно – образным мышлением, поэтому для лучшего усвоения новой информации воспитателям в детских садах и родителям стоит воспользоваться иллюстрациями, художественной литературой и всевозможными наглядными предметами. Так посещение музеев или специально оборудованных помещений в детских садах откроет перед детьми новые возможности для изучения истории и быта родной земли.</a:t>
            </a:r>
          </a:p>
          <a:p>
            <a:r>
              <a:rPr lang="ru-RU" dirty="0"/>
              <a:t>Одно из проявлений патриотизма – любовь к природе. Она определяется бережным отношением к ней, выражается в элементарной заботе о животных, в доступном труде по выращиванию растений. Большое значение имеют прогулки в лес, на реку, в поле. Они дают возможность познакомить детей с некоторыми правилами бережного отношения к природе. При ознакомлении с природой родной страны акцент делается на ее красоту и разнообразие, на ее особенности. Яркие впечатления о родной природе, об истории родного края, полученные в детстве, нередко остаются в памяти человека на всю жизнь и формируют у ребенка такие черты характера, которые помогут ему стать патриотом и гражданином своей страны.</a:t>
            </a:r>
          </a:p>
          <a:p>
            <a:r>
              <a:rPr lang="ru-RU" dirty="0"/>
              <a:t>Не менее важным условием нравственно-патриотического воспитания детей является тесная взаимосвязь с родителями. Прикосновение к истории своей семьи вызывает у ребенка сильные эмоции, заставляет сопереживать, внимательно относиться к памяти прошлого, к своим историческим корням. Взаимодействие с родителями по данному вопросу способствует бережному отношению к традициям, сохранению вертикальных семейных связей</a:t>
            </a:r>
          </a:p>
        </p:txBody>
      </p:sp>
    </p:spTree>
    <p:extLst>
      <p:ext uri="{BB962C8B-B14F-4D97-AF65-F5344CB8AC3E}">
        <p14:creationId xmlns:p14="http://schemas.microsoft.com/office/powerpoint/2010/main" val="112582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D60AD3-08AC-41E9-A4B5-18D1651DEDB4}"/>
              </a:ext>
            </a:extLst>
          </p:cNvPr>
          <p:cNvSpPr/>
          <p:nvPr/>
        </p:nvSpPr>
        <p:spPr>
          <a:xfrm>
            <a:off x="282633" y="280612"/>
            <a:ext cx="85787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Цель воспитания патриотизма у детей младшего дошкольного возраста - формирование духовно-нравственного отношения и чувства сопричастности к семье, родном дому.</a:t>
            </a:r>
          </a:p>
          <a:p>
            <a:r>
              <a:rPr lang="ru-RU" dirty="0"/>
              <a:t>Поставленная цель определяет следующие задачи:</a:t>
            </a:r>
          </a:p>
          <a:p>
            <a:r>
              <a:rPr lang="ru-RU" dirty="0"/>
              <a:t>1. Привитие детям чувств любви к своему родному краю, своей семье, к родной природе, культуре и традициям;</a:t>
            </a:r>
          </a:p>
          <a:p>
            <a:r>
              <a:rPr lang="ru-RU" dirty="0"/>
              <a:t>2. Создавать эмоционально-благополучную атмосферу во взаимоотношениях между взрослыми и детьми;</a:t>
            </a:r>
          </a:p>
          <a:p>
            <a:r>
              <a:rPr lang="ru-RU" dirty="0"/>
              <a:t>3. Упражнять детей в проявлении сострадания, заботы, внимания к родным людям.</a:t>
            </a:r>
          </a:p>
          <a:p>
            <a:r>
              <a:rPr lang="ru-RU" dirty="0"/>
              <a:t>Я предлагаю вашему вниманию свой опыт работы по патриотическому воспитанию.</a:t>
            </a:r>
          </a:p>
          <a:p>
            <a:r>
              <a:rPr lang="ru-RU" dirty="0"/>
              <a:t>В соответствии с актуальностью решения вопросов нравственно-патриотического воспитания и основываясь на задачи в реализуемой программе, мной была поставлена цель – создание оптимальных условий для развития нравственно – патриотических чувств у дошкольников младшего возраста.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1B1B54-243A-4A7E-8B85-D88D835D1324}"/>
              </a:ext>
            </a:extLst>
          </p:cNvPr>
          <p:cNvSpPr/>
          <p:nvPr/>
        </p:nvSpPr>
        <p:spPr>
          <a:xfrm>
            <a:off x="282633" y="4527929"/>
            <a:ext cx="873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Патриотическое воспитание я осуществляю в непосредственно-образовательной деятельности, в совместной и в самостоятельной деятельностях, для которых создаю развивающую предметно-пространственную среду.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8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B6790-D9D3-4BAF-AA36-4C47FB1E8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Плакат  - моя  семья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F81067-4BAC-455B-8490-43B001E6D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21" y="1520107"/>
            <a:ext cx="7381461" cy="52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7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3E02E-2DC8-4093-8574-3C9F81AC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</a:t>
            </a:r>
            <a:r>
              <a:rPr lang="ru-RU" sz="2800" dirty="0"/>
              <a:t>АППЛИКАЦИЯ</a:t>
            </a:r>
            <a:r>
              <a:rPr lang="ru-RU" dirty="0"/>
              <a:t>–ДОМ В КОТОРОМ Я ЖИВУ.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2A4B9-3974-4EAA-A37F-97420530F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43" y="1298449"/>
            <a:ext cx="4050749" cy="5367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D6DC41-D4E9-4A3C-98EB-AA228E3D9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08" y="1298448"/>
            <a:ext cx="4580835" cy="53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9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CEEE2-28B2-4756-B99D-F83D3F86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ПРОСМОТР МУЛЬТФИЛЬМОВ </a:t>
            </a:r>
            <a:r>
              <a:rPr lang="ru-RU" dirty="0"/>
              <a:t>–ТЕРЕМОК И РЕПКА.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D4A21-C2F4-41FC-8218-0014D6A0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448"/>
            <a:ext cx="4315789" cy="55595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6E9A17-3E7C-49B6-9514-6F7F7F5A0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789" y="1298449"/>
            <a:ext cx="4672763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07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64325-790E-4B10-B1AD-081E6C42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                  </a:t>
            </a:r>
            <a:r>
              <a:rPr lang="ru-RU" sz="3200" dirty="0">
                <a:solidFill>
                  <a:srgbClr val="FF0000"/>
                </a:solidFill>
              </a:rPr>
              <a:t>Потешки-моя семья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F243F6-B569-462E-8DCA-7D6C6FE8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1" y="1338204"/>
            <a:ext cx="4553580" cy="52481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319568-3930-4268-B537-B27F3B01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8" y="1298448"/>
            <a:ext cx="4474633" cy="52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613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348</TotalTime>
  <Words>1085</Words>
  <Application>Microsoft Office PowerPoint</Application>
  <PresentationFormat>Экран (4:3)</PresentationFormat>
  <Paragraphs>55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Franklin Gothic Book</vt:lpstr>
      <vt:lpstr>Franklin Gothic Medium</vt:lpstr>
      <vt:lpstr>TagirCTT</vt:lpstr>
      <vt:lpstr>Times New Roman</vt:lpstr>
      <vt:lpstr>Ubuntu</vt:lpstr>
      <vt:lpstr>Wingdings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Плакат  - моя  семья !</vt:lpstr>
      <vt:lpstr>   АППЛИКАЦИЯ–ДОМ В КОТОРОМ Я ЖИВУ.</vt:lpstr>
      <vt:lpstr>ПРОСМОТР МУЛЬТФИЛЬМОВ –ТЕРЕМОК И РЕПКА.</vt:lpstr>
      <vt:lpstr>                  Потешки-моя семья</vt:lpstr>
      <vt:lpstr>Презентация PowerPoint</vt:lpstr>
      <vt:lpstr>      НОВОГОДНИЕ ПОДЕЛКИ ДЕТЕЙ С РОДИТЕЛЯМИ.</vt:lpstr>
      <vt:lpstr>        ОСЕННИЕ ПОДЕЛКИ ДЕТЕЙ С РОДИТЕЛЯМИ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РУКИЯТ МАМАЕВА</cp:lastModifiedBy>
  <cp:revision>37</cp:revision>
  <dcterms:created xsi:type="dcterms:W3CDTF">2013-11-19T05:52:05Z</dcterms:created>
  <dcterms:modified xsi:type="dcterms:W3CDTF">2024-01-10T08:49:02Z</dcterms:modified>
</cp:coreProperties>
</file>