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76" r:id="rId4"/>
    <p:sldId id="277" r:id="rId5"/>
    <p:sldId id="260" r:id="rId6"/>
    <p:sldId id="261" r:id="rId7"/>
    <p:sldId id="258" r:id="rId8"/>
    <p:sldId id="262" r:id="rId9"/>
    <p:sldId id="263" r:id="rId10"/>
    <p:sldId id="264" r:id="rId11"/>
    <p:sldId id="265" r:id="rId12"/>
    <p:sldId id="266" r:id="rId13"/>
    <p:sldId id="268" r:id="rId14"/>
    <p:sldId id="272" r:id="rId15"/>
    <p:sldId id="270" r:id="rId16"/>
    <p:sldId id="271" r:id="rId17"/>
    <p:sldId id="274" r:id="rId18"/>
    <p:sldId id="278" r:id="rId19"/>
    <p:sldId id="273" r:id="rId20"/>
    <p:sldId id="279" r:id="rId21"/>
    <p:sldId id="280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>
        <p:scale>
          <a:sx n="76" d="100"/>
          <a:sy n="76" d="100"/>
        </p:scale>
        <p:origin x="-164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988840"/>
            <a:ext cx="5976664" cy="154005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«</a:t>
            </a:r>
            <a:r>
              <a:rPr lang="ru-RU" sz="2800" b="1" dirty="0" smtClean="0"/>
              <a:t>Люблю Урал – мой край родной!»</a:t>
            </a:r>
            <a:br>
              <a:rPr lang="ru-RU" sz="2800" b="1" dirty="0" smtClean="0"/>
            </a:br>
            <a:r>
              <a:rPr lang="ru-RU" sz="2000" dirty="0" smtClean="0"/>
              <a:t>Художественное творчество (макет): </a:t>
            </a:r>
            <a:br>
              <a:rPr lang="ru-RU" sz="2000" dirty="0" smtClean="0"/>
            </a:br>
            <a:r>
              <a:rPr lang="ru-RU" sz="2000" b="1" dirty="0" smtClean="0"/>
              <a:t>«Урал и космос»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268760"/>
            <a:ext cx="6624736" cy="576064"/>
          </a:xfrm>
        </p:spPr>
        <p:txBody>
          <a:bodyPr>
            <a:noAutofit/>
          </a:bodyPr>
          <a:lstStyle/>
          <a:p>
            <a:r>
              <a:rPr lang="ru-RU" sz="1400" dirty="0" smtClean="0"/>
              <a:t>Муниципальное бюджетное дошкольное образовательное учреждение </a:t>
            </a:r>
            <a:br>
              <a:rPr lang="ru-RU" sz="1400" dirty="0" smtClean="0"/>
            </a:br>
            <a:r>
              <a:rPr lang="ru-RU" sz="1400" dirty="0" smtClean="0"/>
              <a:t>детский сад № 114</a:t>
            </a:r>
            <a:endParaRPr lang="ru-RU" sz="14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88368" y="3429000"/>
            <a:ext cx="3615680" cy="223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Команда «Комета»</a:t>
            </a:r>
          </a:p>
          <a:p>
            <a:r>
              <a:rPr lang="ru-RU" sz="1400" dirty="0" smtClean="0"/>
              <a:t>Комета на небе, а мы – на земле!</a:t>
            </a:r>
          </a:p>
          <a:p>
            <a:r>
              <a:rPr lang="ru-RU" sz="1400" dirty="0" smtClean="0"/>
              <a:t>Да здравствует счастье всегда и везде!</a:t>
            </a:r>
          </a:p>
          <a:p>
            <a:r>
              <a:rPr lang="ru-RU" sz="1400" dirty="0"/>
              <a:t>Л</a:t>
            </a:r>
            <a:r>
              <a:rPr lang="ru-RU" sz="1400" dirty="0" smtClean="0"/>
              <a:t>етим вперед и побеждаем!</a:t>
            </a:r>
          </a:p>
          <a:p>
            <a:r>
              <a:rPr lang="ru-RU" sz="1400" dirty="0" smtClean="0"/>
              <a:t>Всем отстающим помогаем!</a:t>
            </a:r>
          </a:p>
          <a:p>
            <a:r>
              <a:rPr lang="ru-RU" sz="1400" dirty="0" smtClean="0"/>
              <a:t>У кометы есть девиз:</a:t>
            </a:r>
          </a:p>
          <a:p>
            <a:r>
              <a:rPr lang="ru-RU" sz="1400" dirty="0" smtClean="0"/>
              <a:t>«Никогда не падать вниз»</a:t>
            </a:r>
            <a:endParaRPr lang="ru-RU" sz="14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757514" y="3429000"/>
            <a:ext cx="3312368" cy="223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Руководители:</a:t>
            </a:r>
          </a:p>
          <a:p>
            <a:r>
              <a:rPr lang="ru-RU" sz="1400" dirty="0" err="1" smtClean="0"/>
              <a:t>Дорохина</a:t>
            </a:r>
            <a:r>
              <a:rPr lang="ru-RU" sz="1400" dirty="0" smtClean="0"/>
              <a:t> Ю.Н. (воспитатель)</a:t>
            </a:r>
          </a:p>
          <a:p>
            <a:r>
              <a:rPr lang="ru-RU" sz="1400" dirty="0" smtClean="0"/>
              <a:t>Мамаева Р.К. (воспитатель)</a:t>
            </a:r>
          </a:p>
        </p:txBody>
      </p:sp>
    </p:spTree>
    <p:extLst>
      <p:ext uri="{BB962C8B-B14F-4D97-AF65-F5344CB8AC3E}">
        <p14:creationId xmlns:p14="http://schemas.microsoft.com/office/powerpoint/2010/main" val="19899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yeRGRDT6DK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t="9657" r="13443" b="1739"/>
          <a:stretch/>
        </p:blipFill>
        <p:spPr bwMode="auto">
          <a:xfrm>
            <a:off x="5099336" y="3557116"/>
            <a:ext cx="3125037" cy="259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0"/>
            <a:ext cx="6965245" cy="1202485"/>
          </a:xfrm>
        </p:spPr>
        <p:txBody>
          <a:bodyPr/>
          <a:lstStyle/>
          <a:p>
            <a:r>
              <a:rPr lang="en-US" dirty="0" smtClean="0"/>
              <a:t>II </a:t>
            </a:r>
            <a:r>
              <a:rPr lang="ru-RU" dirty="0" smtClean="0"/>
              <a:t>этап</a:t>
            </a:r>
            <a:endParaRPr lang="ru-RU" dirty="0"/>
          </a:p>
        </p:txBody>
      </p:sp>
      <p:pic>
        <p:nvPicPr>
          <p:cNvPr id="1027" name="Picture 3" descr="C:\Users\Елена\Desktop\O9BC8snRYm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4225" r="7284" b="4007"/>
          <a:stretch/>
        </p:blipFill>
        <p:spPr bwMode="auto">
          <a:xfrm>
            <a:off x="971600" y="1607736"/>
            <a:ext cx="4973935" cy="297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r="4308"/>
          <a:stretch/>
        </p:blipFill>
        <p:spPr bwMode="auto">
          <a:xfrm>
            <a:off x="1177136" y="2300260"/>
            <a:ext cx="4832356" cy="314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t="3816" r="-573" b="16575"/>
          <a:stretch/>
        </p:blipFill>
        <p:spPr bwMode="auto">
          <a:xfrm>
            <a:off x="6228183" y="2316207"/>
            <a:ext cx="1852677" cy="3129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83671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Изучение информации об уральской космической промышленности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Поездка на завод Уралмаш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6" r="2414" b="15611"/>
          <a:stretch/>
        </p:blipFill>
        <p:spPr bwMode="auto">
          <a:xfrm>
            <a:off x="1071127" y="2492896"/>
            <a:ext cx="3140833" cy="2753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77" y="2492896"/>
            <a:ext cx="3670715" cy="2753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Выставка детских работ «Космос»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807" r="24839" b="-307"/>
          <a:stretch/>
        </p:blipFill>
        <p:spPr bwMode="auto">
          <a:xfrm>
            <a:off x="1200034" y="2132856"/>
            <a:ext cx="315594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t="-5560" r="28646" b="-352"/>
          <a:stretch/>
        </p:blipFill>
        <p:spPr bwMode="auto">
          <a:xfrm>
            <a:off x="4717468" y="1941938"/>
            <a:ext cx="3094892" cy="363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 </a:t>
            </a:r>
            <a:r>
              <a:rPr lang="ru-RU" dirty="0" smtClean="0"/>
              <a:t>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Так как команда «Комета» была организована из двух возрастных групп, то получилось создать, в том числе по инициативе родителей, два макета «Первый спутник Земли» и «Первый реактивный самолет»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92" y="2111206"/>
            <a:ext cx="2622476" cy="3801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46" y="2132856"/>
            <a:ext cx="2494042" cy="3764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90872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prstClr val="black"/>
                </a:solidFill>
              </a:rPr>
              <a:t>Создание макета первого спутника Земли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46" y="1556792"/>
            <a:ext cx="6950146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Создание макет первого реактивного самолета</a:t>
            </a:r>
            <a:endParaRPr lang="ru-RU" dirty="0"/>
          </a:p>
        </p:txBody>
      </p:sp>
      <p:pic>
        <p:nvPicPr>
          <p:cNvPr id="2050" name="Picture 2" descr="C:\Users\Елена\Desktop\Epv-Kk_Rdg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r="3665"/>
          <a:stretch/>
        </p:blipFill>
        <p:spPr bwMode="auto">
          <a:xfrm>
            <a:off x="899592" y="2336226"/>
            <a:ext cx="4334279" cy="2892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yoZEGck2n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r="10319"/>
          <a:stretch/>
        </p:blipFill>
        <p:spPr bwMode="auto">
          <a:xfrm>
            <a:off x="5287105" y="2338582"/>
            <a:ext cx="2957303" cy="2890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лена\Desktop\nugsmTa3e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7964" y="82396"/>
            <a:ext cx="4896544" cy="6549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7"/>
          <a:stretch/>
        </p:blipFill>
        <p:spPr bwMode="auto">
          <a:xfrm>
            <a:off x="900581" y="1628800"/>
            <a:ext cx="4607523" cy="372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99" y="1628799"/>
            <a:ext cx="2790309" cy="3720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Немногие </a:t>
            </a:r>
            <a:r>
              <a:rPr lang="ru-RU" dirty="0" smtClean="0"/>
              <a:t>не знают</a:t>
            </a:r>
            <a:r>
              <a:rPr lang="ru-RU" dirty="0"/>
              <a:t>, что огромный вклад в развитие космонавтики </a:t>
            </a:r>
            <a:r>
              <a:rPr lang="ru-RU" dirty="0" smtClean="0"/>
              <a:t>в </a:t>
            </a:r>
            <a:r>
              <a:rPr lang="ru-RU" dirty="0" smtClean="0"/>
              <a:t>России </a:t>
            </a:r>
            <a:r>
              <a:rPr lang="ru-RU" dirty="0" smtClean="0"/>
              <a:t>внес </a:t>
            </a:r>
            <a:r>
              <a:rPr lang="ru-RU" dirty="0" smtClean="0"/>
              <a:t>Урал.</a:t>
            </a:r>
            <a:r>
              <a:rPr lang="ru-RU" dirty="0"/>
              <a:t> Вряд ли начался бы космический век, если бы не испытания первого самолета с жидкостным ракетным </a:t>
            </a:r>
            <a:r>
              <a:rPr lang="ru-RU" dirty="0" smtClean="0"/>
              <a:t>двигателем на Урале.</a:t>
            </a:r>
            <a:r>
              <a:rPr lang="ru-RU" dirty="0"/>
              <a:t> Мы столкнулись с </a:t>
            </a:r>
            <a:r>
              <a:rPr lang="ru-RU" b="1" dirty="0" smtClean="0"/>
              <a:t>проблемой</a:t>
            </a:r>
            <a:r>
              <a:rPr lang="ru-RU" dirty="0"/>
              <a:t>:</a:t>
            </a:r>
            <a:r>
              <a:rPr lang="ru-RU" dirty="0" smtClean="0"/>
              <a:t> воспитанники </a:t>
            </a:r>
            <a:r>
              <a:rPr lang="ru-RU" dirty="0"/>
              <a:t>мало знают о вкладе уральцев в </a:t>
            </a:r>
            <a:r>
              <a:rPr lang="ru-RU" dirty="0" smtClean="0"/>
              <a:t>космонавтику, но проявляют активный интерес к Космосу.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Представление макетов</a:t>
            </a:r>
            <a:endParaRPr lang="ru-RU" dirty="0"/>
          </a:p>
        </p:txBody>
      </p:sp>
      <p:pic>
        <p:nvPicPr>
          <p:cNvPr id="7" name="Picture 3" descr="C:\Users\Елена\Desktop\3X77MCkxc7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03656"/>
            <a:ext cx="3251895" cy="3021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pMRA8cwb0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63" y="3160394"/>
            <a:ext cx="4909987" cy="2731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4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Ule_5M67a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90354"/>
            <a:ext cx="2940423" cy="4348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f12d9749-8dc8-4fbc-8e54-c0ce21d55d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18937" r="10636" b="7618"/>
          <a:stretch/>
        </p:blipFill>
        <p:spPr bwMode="auto">
          <a:xfrm>
            <a:off x="1043608" y="692696"/>
            <a:ext cx="4435691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2780928"/>
            <a:ext cx="6965245" cy="120248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/>
              <a:t>И</a:t>
            </a:r>
            <a:r>
              <a:rPr lang="ru-RU" dirty="0" smtClean="0"/>
              <a:t>сследовать </a:t>
            </a:r>
            <a:r>
              <a:rPr lang="ru-RU" dirty="0"/>
              <a:t>вклад уральских коллективов в развитие космонавтики. Создать модель космической направленности для обучающего процесса: макет первого </a:t>
            </a:r>
            <a:r>
              <a:rPr lang="ru-RU" dirty="0" smtClean="0"/>
              <a:t>спутника Земли, макет первого реактивного самолета. </a:t>
            </a:r>
            <a:r>
              <a:rPr lang="ru-RU" dirty="0"/>
              <a:t>Привлечь </a:t>
            </a:r>
            <a:r>
              <a:rPr lang="ru-RU" dirty="0" smtClean="0"/>
              <a:t>воспитанников </a:t>
            </a:r>
            <a:r>
              <a:rPr lang="ru-RU" dirty="0"/>
              <a:t>к изучению космических достижений и созданию собственных технических и творческих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36661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Изучить </a:t>
            </a:r>
            <a:r>
              <a:rPr lang="ru-RU" dirty="0"/>
              <a:t>вклад уральцев в развитие космической отрасли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Создать </a:t>
            </a:r>
            <a:r>
              <a:rPr lang="ru-RU" dirty="0"/>
              <a:t>модель для обучающего процесса - макет первого Спутник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Организовать выставку детских работ «Космос»;</a:t>
            </a:r>
          </a:p>
          <a:p>
            <a:pPr algn="just"/>
            <a:r>
              <a:rPr lang="ru-RU" dirty="0"/>
              <a:t>Повысить степень </a:t>
            </a:r>
            <a:r>
              <a:rPr lang="ru-RU" dirty="0" smtClean="0"/>
              <a:t>вовлеченности</a:t>
            </a:r>
            <a:r>
              <a:rPr lang="ru-RU" dirty="0"/>
              <a:t> родителей в </a:t>
            </a:r>
            <a:r>
              <a:rPr lang="ru-RU" dirty="0" err="1"/>
              <a:t>воспитательно</a:t>
            </a:r>
            <a:r>
              <a:rPr lang="ru-RU" dirty="0"/>
              <a:t>-образовательный процесс дошкольного </a:t>
            </a:r>
            <a:r>
              <a:rPr lang="ru-RU" dirty="0" smtClean="0"/>
              <a:t>учреждения;</a:t>
            </a:r>
          </a:p>
          <a:p>
            <a:pPr algn="just"/>
            <a:r>
              <a:rPr lang="ru-RU" dirty="0" smtClean="0"/>
              <a:t>Оценить </a:t>
            </a:r>
            <a:r>
              <a:rPr lang="ru-RU" dirty="0"/>
              <a:t>эффективность проделанной работы по привлечению ребят к космическим исследованиям и наметить пути дальнейшего практического применения созданных в проекте разработок</a:t>
            </a:r>
          </a:p>
        </p:txBody>
      </p:sp>
    </p:spTree>
    <p:extLst>
      <p:ext uri="{BB962C8B-B14F-4D97-AF65-F5344CB8AC3E}">
        <p14:creationId xmlns:p14="http://schemas.microsoft.com/office/powerpoint/2010/main" val="3663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работы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I</a:t>
            </a:r>
            <a:r>
              <a:rPr lang="ru-RU" b="1" dirty="0" smtClean="0"/>
              <a:t> </a:t>
            </a:r>
            <a:r>
              <a:rPr lang="ru-RU" b="1" dirty="0" smtClean="0"/>
              <a:t>этап: </a:t>
            </a:r>
            <a:r>
              <a:rPr lang="ru-RU" dirty="0" smtClean="0"/>
              <a:t>изучение </a:t>
            </a:r>
            <a:r>
              <a:rPr lang="ru-RU" dirty="0" smtClean="0"/>
              <a:t>материала </a:t>
            </a:r>
            <a:r>
              <a:rPr lang="ru-RU" dirty="0" smtClean="0"/>
              <a:t>о космосе, полетах, </a:t>
            </a:r>
            <a:r>
              <a:rPr lang="ru-RU" dirty="0" smtClean="0"/>
              <a:t>спутниках, </a:t>
            </a:r>
            <a:r>
              <a:rPr lang="ru-RU" dirty="0" smtClean="0"/>
              <a:t>возникновение идеи создать проект о вкладе </a:t>
            </a:r>
            <a:r>
              <a:rPr lang="ru-RU" dirty="0" smtClean="0"/>
              <a:t>Урала</a:t>
            </a:r>
            <a:r>
              <a:rPr lang="en-US" dirty="0" smtClean="0"/>
              <a:t> </a:t>
            </a:r>
            <a:r>
              <a:rPr lang="ru-RU" dirty="0" smtClean="0"/>
              <a:t>и уральцев </a:t>
            </a:r>
            <a:r>
              <a:rPr lang="ru-RU" dirty="0" smtClean="0"/>
              <a:t>в развитие </a:t>
            </a:r>
            <a:r>
              <a:rPr lang="ru-RU" dirty="0" smtClean="0"/>
              <a:t>космонавтики в СССР и России;</a:t>
            </a:r>
            <a:endParaRPr lang="ru-RU" dirty="0" smtClean="0"/>
          </a:p>
          <a:p>
            <a:r>
              <a:rPr lang="en-US" b="1" dirty="0" smtClean="0"/>
              <a:t>II</a:t>
            </a:r>
            <a:r>
              <a:rPr lang="ru-RU" b="1" dirty="0" smtClean="0"/>
              <a:t> </a:t>
            </a:r>
            <a:r>
              <a:rPr lang="ru-RU" b="1" dirty="0" smtClean="0"/>
              <a:t>этап: </a:t>
            </a:r>
            <a:r>
              <a:rPr lang="ru-RU" dirty="0" smtClean="0"/>
              <a:t>анализ информации об </a:t>
            </a:r>
            <a:r>
              <a:rPr lang="ru-RU" dirty="0" smtClean="0"/>
              <a:t>уральской космической промышленности, чтение </a:t>
            </a:r>
            <a:r>
              <a:rPr lang="ru-RU" dirty="0" smtClean="0"/>
              <a:t>энциклопедий, </a:t>
            </a:r>
            <a:r>
              <a:rPr lang="ru-RU" dirty="0" smtClean="0"/>
              <a:t>поездка на завод </a:t>
            </a:r>
            <a:r>
              <a:rPr lang="ru-RU" dirty="0" smtClean="0"/>
              <a:t>Уралмаш;</a:t>
            </a:r>
            <a:endParaRPr lang="ru-RU" dirty="0" smtClean="0"/>
          </a:p>
          <a:p>
            <a:r>
              <a:rPr lang="en-US" b="1" dirty="0" smtClean="0"/>
              <a:t>III</a:t>
            </a:r>
            <a:r>
              <a:rPr lang="ru-RU" b="1" dirty="0" smtClean="0"/>
              <a:t> </a:t>
            </a:r>
            <a:r>
              <a:rPr lang="ru-RU" b="1" dirty="0" smtClean="0"/>
              <a:t>этап:</a:t>
            </a:r>
            <a:r>
              <a:rPr lang="ru-RU" dirty="0" smtClean="0"/>
              <a:t> создание макетов и представление своего </a:t>
            </a:r>
            <a:r>
              <a:rPr lang="ru-RU" dirty="0" smtClean="0"/>
              <a:t>проекта.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ru-RU" dirty="0"/>
              <a:t>э</a:t>
            </a:r>
            <a:r>
              <a:rPr lang="ru-RU" dirty="0" smtClean="0"/>
              <a:t>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5049" y="2060848"/>
            <a:ext cx="3252975" cy="265315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12 апреля 1961 года с космодрома Байконур впервые в мире стартовал комический корабль «Восток» с пилотом на борту. Первым космонавтом стал Юрий Гагарин.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54" y="2186169"/>
            <a:ext cx="3240360" cy="2089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4496482"/>
            <a:ext cx="61206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Однако немногие знают, что огромный вклад в развитие космонавтики внес и наш край –Урал!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Вклад уральцев в развитие космонавтики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1" y="2119257"/>
            <a:ext cx="4261088" cy="368600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PT Sans"/>
              </a:rPr>
              <a:t>Первый 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полет советского самолета с работающим жидкостным ракетным двигателем был произведен в аэропорту Кольцово в Свердловске </a:t>
            </a:r>
            <a:r>
              <a:rPr lang="ru-RU" dirty="0" smtClean="0">
                <a:solidFill>
                  <a:srgbClr val="000000"/>
                </a:solidFill>
                <a:latin typeface="PT Sans"/>
              </a:rPr>
              <a:t>15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 мая 1942 года</a:t>
            </a:r>
            <a:r>
              <a:rPr lang="ru-RU" dirty="0" smtClean="0">
                <a:solidFill>
                  <a:srgbClr val="000000"/>
                </a:solidFill>
                <a:latin typeface="PT Sans"/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24499"/>
            <a:ext cx="1985416" cy="264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05998" y="4879178"/>
            <a:ext cx="2000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Памятник первому реактивному самолету БИ-1</a:t>
            </a:r>
          </a:p>
        </p:txBody>
      </p:sp>
    </p:spTree>
    <p:extLst>
      <p:ext uri="{BB962C8B-B14F-4D97-AF65-F5344CB8AC3E}">
        <p14:creationId xmlns:p14="http://schemas.microsoft.com/office/powerpoint/2010/main" val="12809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196752"/>
            <a:ext cx="6196405" cy="1669783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0000"/>
                </a:solidFill>
                <a:latin typeface="PT Sans"/>
              </a:rPr>
              <a:t>БИ-1 - экспериментальный образец самолета-перехватчика - пилотировал летчик-испытатель Григорий </a:t>
            </a:r>
            <a:r>
              <a:rPr lang="ru-RU" dirty="0" err="1">
                <a:solidFill>
                  <a:srgbClr val="000000"/>
                </a:solidFill>
                <a:latin typeface="PT Sans"/>
              </a:rPr>
              <a:t>Бахчиванджи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52" y="3240926"/>
            <a:ext cx="3315787" cy="1929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28309"/>
            <a:ext cx="3193173" cy="1942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24744"/>
            <a:ext cx="6196405" cy="15977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PT Serif"/>
              </a:rPr>
              <a:t>На Уралмашзаводе выплавили </a:t>
            </a:r>
            <a:r>
              <a:rPr lang="ru-RU" dirty="0">
                <a:latin typeface="PT Serif"/>
              </a:rPr>
              <a:t>штампы повышенной прочности, на которых изготовили полусферы корпуса первого спутника Земли.</a:t>
            </a:r>
          </a:p>
          <a:p>
            <a:endParaRPr lang="ru-RU" dirty="0"/>
          </a:p>
        </p:txBody>
      </p:sp>
      <p:pic>
        <p:nvPicPr>
          <p:cNvPr id="3074" name="Picture 2" descr="http://images.myshared.ru/17/1052608/slid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6"/>
          <a:stretch/>
        </p:blipFill>
        <p:spPr bwMode="auto">
          <a:xfrm>
            <a:off x="1907704" y="2852936"/>
            <a:ext cx="5358225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218</TotalTime>
  <Words>408</Words>
  <Application>Microsoft Office PowerPoint</Application>
  <PresentationFormat>Экран (4:3)</PresentationFormat>
  <Paragraphs>44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Кнопка</vt:lpstr>
      <vt:lpstr>«Люблю Урал – мой край родной!» Художественное творчество (макет):  «Урал и космос» </vt:lpstr>
      <vt:lpstr>Проблема:</vt:lpstr>
      <vt:lpstr>Цель:</vt:lpstr>
      <vt:lpstr>Задачи:</vt:lpstr>
      <vt:lpstr>Этапы работы </vt:lpstr>
      <vt:lpstr>I этап</vt:lpstr>
      <vt:lpstr>Вклад уральцев в развитие космонавтики</vt:lpstr>
      <vt:lpstr>Презентация PowerPoint</vt:lpstr>
      <vt:lpstr>Презентация PowerPoint</vt:lpstr>
      <vt:lpstr>II этап</vt:lpstr>
      <vt:lpstr>Презентация PowerPoint</vt:lpstr>
      <vt:lpstr>Поездка на завод Уралмаш</vt:lpstr>
      <vt:lpstr>Выставка детских работ «Космос»</vt:lpstr>
      <vt:lpstr>III этап</vt:lpstr>
      <vt:lpstr>Презентация PowerPoint</vt:lpstr>
      <vt:lpstr>Презентация PowerPoint</vt:lpstr>
      <vt:lpstr>Создание макет первого реактивного самолета</vt:lpstr>
      <vt:lpstr>Презентация PowerPoint</vt:lpstr>
      <vt:lpstr>Презентация PowerPoint</vt:lpstr>
      <vt:lpstr>Представление макетов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 114</dc:creator>
  <cp:lastModifiedBy>Елена</cp:lastModifiedBy>
  <cp:revision>22</cp:revision>
  <dcterms:created xsi:type="dcterms:W3CDTF">2021-10-21T03:45:47Z</dcterms:created>
  <dcterms:modified xsi:type="dcterms:W3CDTF">2021-10-23T13:56:18Z</dcterms:modified>
</cp:coreProperties>
</file>