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71" d="100"/>
          <a:sy n="71" d="100"/>
        </p:scale>
        <p:origin x="1362" y="66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 /><Relationship Id="rId20" Type="http://schemas.openxmlformats.org/officeDocument/2006/relationships/tableStyles" Target="tableStyles.xml" /><Relationship Id="rId21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6171BF-0665-4CA7-8541-8791107198DF}" type="datetimeFigureOut">
              <a:rPr lang="ru-RU"/>
              <a:t/>
            </a:fld>
            <a:endParaRPr lang="ru-RU"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22A1F4-F66F-455A-9ADE-5FB11C2EE7AF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ран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A22A1F4-F66F-455A-9ADE-5FB11C2EE7AF}" type="slidenum">
              <a:rPr lang="ru-RU"/>
              <a:t/>
            </a:fld>
            <a:endParaRPr lang="ru-RU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 bwMode="auto"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 fill="norm" stroke="1" extrusionOk="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89951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990600" y="1009650"/>
            <a:ext cx="7179733" cy="4831643"/>
          </a:xfrm>
          <a:prstGeom prst="rect">
            <a:avLst/>
          </a:prstGeom>
          <a:blipFill>
            <a:blip r:embed="rId2">
              <a:alphaModFix amt="20000"/>
              <a:grayscl/>
              <a:lum contrast="12000"/>
            </a:blip>
            <a:tile algn="tl" flip="none" sx="100000" sy="100000" tx="0" ty="0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rot="4096195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727199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213929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anchor="ctr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298221" y="1106312"/>
            <a:ext cx="5178779" cy="440266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auto">
          <a:xfrm>
            <a:off x="1298448" y="2121407"/>
            <a:ext cx="3200400" cy="3602735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auto">
          <a:xfrm>
            <a:off x="4663440" y="2119313"/>
            <a:ext cx="3200400" cy="360521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 bwMode="auto">
          <a:xfrm>
            <a:off x="1298448" y="2944368"/>
            <a:ext cx="3227832" cy="277977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 bwMode="auto">
          <a:xfrm>
            <a:off x="4645150" y="2944813"/>
            <a:ext cx="3227832" cy="277977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 bwMode="auto"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" name="Freeform 10"/>
          <p:cNvSpPr/>
          <p:nvPr/>
        </p:nvSpPr>
        <p:spPr bwMode="auto"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 fill="norm" stroke="1" extrusionOk="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 rot="60000">
            <a:off x="4471416" y="603504"/>
            <a:ext cx="3788941" cy="5722296"/>
          </a:xfrm>
          <a:prstGeom prst="rect">
            <a:avLst/>
          </a:prstGeom>
          <a:blipFill>
            <a:blip r:embed="rId2">
              <a:alphaModFix amt="20000"/>
              <a:grayscl/>
              <a:lum contrast="12000"/>
            </a:blip>
            <a:tile algn="tl" flip="none" sx="100000" sy="100000" tx="0" ty="0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 rot="21539999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 rot="21539999">
            <a:off x="749808" y="576072"/>
            <a:ext cx="3788941" cy="5722296"/>
          </a:xfrm>
          <a:prstGeom prst="rect">
            <a:avLst/>
          </a:prstGeom>
          <a:blipFill>
            <a:blip r:embed="rId2">
              <a:alphaModFix amt="20000"/>
              <a:grayscl/>
              <a:lum contrast="12000"/>
            </a:blip>
            <a:tile algn="tl" flip="none" sx="100000" sy="100000" tx="0" ty="0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rot="4096195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 bwMode="auto"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1" name="Freeform 30"/>
          <p:cNvSpPr/>
          <p:nvPr/>
        </p:nvSpPr>
        <p:spPr bwMode="auto"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 fill="norm" stroke="1" extrusionOk="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 rot="21539999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 rot="21539999">
            <a:off x="745058" y="575769"/>
            <a:ext cx="3788941" cy="5722296"/>
          </a:xfrm>
          <a:prstGeom prst="rect">
            <a:avLst/>
          </a:prstGeom>
          <a:blipFill>
            <a:blip r:embed="rId2">
              <a:alphaModFix amt="20000"/>
              <a:grayscl/>
              <a:lum contrast="12000"/>
            </a:blip>
            <a:tile algn="tl" flip="none" sx="100000" sy="100000" tx="0" ty="0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 bwMode="auto">
          <a:xfrm rot="60000">
            <a:off x="4464768" y="603920"/>
            <a:ext cx="3788941" cy="5722296"/>
          </a:xfrm>
          <a:prstGeom prst="rect">
            <a:avLst/>
          </a:prstGeom>
          <a:blipFill>
            <a:blip r:embed="rId2">
              <a:alphaModFix amt="20000"/>
              <a:grayscl/>
              <a:lum contrast="12000"/>
            </a:blip>
            <a:tile algn="tl" flip="none" sx="100000" sy="100000" tx="0" ty="0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rot="4096195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 rot="60000">
            <a:off x="4898615" y="1207272"/>
            <a:ext cx="2913863" cy="4539412"/>
          </a:xfrm>
          <a:prstGeom prst="rect">
            <a:avLst/>
          </a:prstGeo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g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2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 bwMode="auto"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 fill="norm" stroke="1" extrusionOk="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731520" y="576072"/>
            <a:ext cx="7696200" cy="5715000"/>
          </a:xfrm>
          <a:prstGeom prst="rect">
            <a:avLst/>
          </a:prstGeom>
          <a:blipFill>
            <a:blip r:embed="rId13">
              <a:alphaModFix amt="20000"/>
              <a:grayscl/>
              <a:lum contrast="12000"/>
            </a:blip>
            <a:tile algn="tl" flip="none" sx="100000" sy="100000" tx="0" ty="0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tretch/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tretch/>
        </p:blipFill>
        <p:spPr bwMode="auto">
          <a:xfrm rot="4096195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/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914400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/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274320" indent="-274320" algn="l" defTabSz="914400">
        <a:spcBef>
          <a:spcPts val="0"/>
        </a:spcBef>
        <a:buClr>
          <a:schemeClr val="accent2"/>
        </a:buClr>
        <a:buSzPct val="85000"/>
        <a:buFont typeface="Brush Script MT"/>
        <a:buChar char="O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>
        <a:spcBef>
          <a:spcPts val="0"/>
        </a:spcBef>
        <a:buClr>
          <a:schemeClr val="accent2"/>
        </a:buClr>
        <a:buSzPct val="85000"/>
        <a:buFont typeface="Brush Script MT"/>
        <a:buChar char="O"/>
        <a:defRPr sz="2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>
        <a:spcBef>
          <a:spcPts val="0"/>
        </a:spcBef>
        <a:buClr>
          <a:schemeClr val="accent2"/>
        </a:buClr>
        <a:buSzPct val="85000"/>
        <a:buFont typeface="Brush Script MT"/>
        <a:buChar char="O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>
        <a:spcBef>
          <a:spcPts val="0"/>
        </a:spcBef>
        <a:buClr>
          <a:schemeClr val="accent2"/>
        </a:buClr>
        <a:buSzPct val="85000"/>
        <a:buFont typeface="Brush Script MT"/>
        <a:buChar char="O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>
        <a:spcBef>
          <a:spcPts val="0"/>
        </a:spcBef>
        <a:buClr>
          <a:schemeClr val="accent2"/>
        </a:buClr>
        <a:buSzPct val="85000"/>
        <a:buFont typeface="Brush Script MT"/>
        <a:buChar char="O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>
        <a:spcBef>
          <a:spcPts val="0"/>
        </a:spcBef>
        <a:buClr>
          <a:schemeClr val="accent2"/>
        </a:buClr>
        <a:buSzPct val="85000"/>
        <a:buFont typeface="Brush Script MT"/>
        <a:buChar char="O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>
        <a:spcBef>
          <a:spcPts val="0"/>
        </a:spcBef>
        <a:buClr>
          <a:schemeClr val="accent2"/>
        </a:buClr>
        <a:buSzPct val="85000"/>
        <a:buFont typeface="Brush Script MT"/>
        <a:buChar char="O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>
        <a:spcBef>
          <a:spcPts val="0"/>
        </a:spcBef>
        <a:buClr>
          <a:schemeClr val="accent2"/>
        </a:buClr>
        <a:buSzPct val="85000"/>
        <a:buFont typeface="Brush Script MT"/>
        <a:buChar char="O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>
        <a:spcBef>
          <a:spcPts val="0"/>
        </a:spcBef>
        <a:buClr>
          <a:schemeClr val="accent2"/>
        </a:buClr>
        <a:buSzPct val="85000"/>
        <a:buFont typeface="Brush Script MT"/>
        <a:buChar char="O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69975" y="755463"/>
            <a:ext cx="7174433" cy="12741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800" b="1">
                <a:solidFill>
                  <a:srgbClr val="FF0000"/>
                </a:solidFill>
              </a:rPr>
              <a:t>«ДЕНЬ ПОБЕДЫ»</a:t>
            </a:r>
            <a:br>
              <a:rPr lang="ru-RU"/>
            </a:br>
            <a:r>
              <a:rPr lang="ru-RU" sz="2000"/>
              <a:t>презентация  для  детей  младшей группы </a:t>
            </a:r>
            <a:endParaRPr/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4211960" y="5337212"/>
            <a:ext cx="392857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1600"/>
              <a:t>Подготовила воспитатель</a:t>
            </a:r>
            <a:endParaRPr/>
          </a:p>
          <a:p>
            <a:pPr>
              <a:defRPr/>
            </a:pPr>
            <a:r>
              <a:rPr lang="ru-RU" sz="1600"/>
              <a:t> МБДОУ № 114 :</a:t>
            </a:r>
            <a:endParaRPr/>
          </a:p>
          <a:p>
            <a:pPr>
              <a:defRPr/>
            </a:pPr>
            <a:r>
              <a:rPr lang="ru-RU" sz="1600"/>
              <a:t>Мамаева Р.К</a:t>
            </a:r>
            <a:endParaRPr/>
          </a:p>
          <a:p>
            <a:pPr>
              <a:defRPr/>
            </a:pPr>
            <a:r>
              <a:rPr lang="ru-RU" sz="1600"/>
              <a:t>.</a:t>
            </a:r>
            <a:endParaRPr/>
          </a:p>
        </p:txBody>
      </p:sp>
      <p:sp>
        <p:nvSpPr>
          <p:cNvPr id="5" name="AutoShape 2" descr="https://dshi-novoros.krd.muzkult.ru/media/2019/05/12/1261918804/Den_Pobedy.jpg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6" name="AutoShape 4" descr="https://dshi-novoros.krd.muzkult.ru/media/2019/05/12/1261918804/Den_Pobedy.jpg"/>
          <p:cNvSpPr>
            <a:spLocks noChangeArrowheads="1" noChangeAspect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AutoShape 6" descr="https://dshi-novoros.krd.muzkult.ru/media/2019/05/12/1261918804/Den_Pobedy.jpg"/>
          <p:cNvSpPr>
            <a:spLocks noChangeArrowheads="1" noChangeAspect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" name="AutoShape 8" descr="https://dshi-novoros.krd.muzkult.ru/media/2019/05/12/1261918804/Den_Pobedy.jpg"/>
          <p:cNvSpPr>
            <a:spLocks noChangeArrowheads="1" noChangeAspect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AutoShape 10" descr="https://dshi-novoros.krd.muzkult.ru/media/2019/05/12/1261918804/Den_Pobedy.jpg"/>
          <p:cNvSpPr>
            <a:spLocks noChangeArrowheads="1" noChangeAspect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AutoShape 12" descr="https://dshi-novoros.krd.muzkult.ru/media/2019/05/12/1261918804/Den_Pobedy.jpg"/>
          <p:cNvSpPr>
            <a:spLocks noChangeArrowheads="1" noChangeAspect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AutoShape 14" descr="https://dshi-novoros.krd.muzkult.ru/media/2019/05/12/1261918804/Den_Pobedy.jpg"/>
          <p:cNvSpPr>
            <a:spLocks noChangeArrowheads="1" noChangeAspect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2" name="AutoShape 17" descr="https://fsd.videouroki.net/html/2020/03/17/v_5e70cb49f32e2/99747024_2.png"/>
          <p:cNvSpPr>
            <a:spLocks noChangeArrowheads="1" noChangeAspect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042" name="Picture 18" descr="C:\Users\Ольчик\Desktop\99747024_2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0" flipV="0">
            <a:off x="1217142" y="1645227"/>
            <a:ext cx="6091161" cy="36629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95023" y="817582"/>
            <a:ext cx="6965245" cy="8832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>
                <a:solidFill>
                  <a:srgbClr val="FF0000"/>
                </a:solidFill>
              </a:rPr>
              <a:t>Парад! </a:t>
            </a:r>
            <a:br>
              <a:rPr lang="ru-RU" sz="3200"/>
            </a:br>
            <a:r>
              <a:rPr lang="ru-RU" sz="1600" b="1"/>
              <a:t>Что такое День Победы – это утренний парад! Едут танки и ракеты, марширует строй солдат.</a:t>
            </a:r>
            <a:endParaRPr/>
          </a:p>
        </p:txBody>
      </p:sp>
      <p:pic>
        <p:nvPicPr>
          <p:cNvPr id="6146" name="Picture 2" descr="C:\Users\Ольчик\Desktop\39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71599" y="1747912"/>
            <a:ext cx="7224104" cy="4273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чик\Desktop\1fbf35089add349d0a91cab7a42ffc7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71599" y="836712"/>
            <a:ext cx="7200800" cy="52565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95023" y="817582"/>
            <a:ext cx="6965245" cy="102724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Фейерверк! (салют)</a:t>
            </a:r>
            <a:br>
              <a:rPr lang="ru-RU"/>
            </a:br>
            <a:r>
              <a:rPr lang="ru-RU" sz="1800"/>
              <a:t>Что такое День Победы</a:t>
            </a:r>
            <a:r>
              <a:rPr lang="en-US" sz="1800"/>
              <a:t>?</a:t>
            </a:r>
            <a:r>
              <a:rPr lang="ru-RU" sz="1800"/>
              <a:t> Это праздничный салют, фейерверк взлетает в небо рассыпаясь там и тут!</a:t>
            </a:r>
            <a:endParaRPr/>
          </a:p>
        </p:txBody>
      </p:sp>
      <p:pic>
        <p:nvPicPr>
          <p:cNvPr id="8194" name="Picture 2" descr="C:\Users\Ольчик\Desktop\s1200 (1)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43608" y="2043956"/>
            <a:ext cx="7056784" cy="40324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43608" y="764704"/>
            <a:ext cx="6965245" cy="8832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1"/>
              <a:t>БЕЗ ВОЙНЫ.</a:t>
            </a:r>
            <a:br>
              <a:rPr lang="ru-RU" sz="1600" b="1"/>
            </a:br>
            <a:r>
              <a:rPr lang="ru-RU" sz="1600" b="1"/>
              <a:t>Что такое День Победы?</a:t>
            </a:r>
            <a:br>
              <a:rPr lang="ru-RU" sz="1600" b="1"/>
            </a:br>
            <a:r>
              <a:rPr lang="ru-RU" sz="1600" b="1"/>
              <a:t>Это песни за столом, это речи и беседы, это дедушкин альбом. Это фрукты и конфеты, это запахи весны...Что такое День Победы – это значит нет войны.</a:t>
            </a:r>
            <a:endParaRPr/>
          </a:p>
        </p:txBody>
      </p:sp>
      <p:pic>
        <p:nvPicPr>
          <p:cNvPr id="9219" name="Picture 3" descr="C:\Users\Ольчик\Desktop\nik7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34976" y="1844824"/>
            <a:ext cx="7128792" cy="42484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15616" y="764704"/>
            <a:ext cx="6965245" cy="7920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/>
              <a:t>Мы всегда будем помнить о тех, кто сражался за нашу Родину, кто спас ее от фашистов.</a:t>
            </a:r>
            <a:endParaRPr/>
          </a:p>
        </p:txBody>
      </p:sp>
      <p:pic>
        <p:nvPicPr>
          <p:cNvPr id="10242" name="Picture 2" descr="C:\Users\Ольчик\Desktop\img7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65932" y="1591196"/>
            <a:ext cx="7399560" cy="44476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25381" y="867911"/>
            <a:ext cx="6965245" cy="89532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/>
              <a:t>Ребята! Совсем скоро мы будем праздновать День Победы! А вы знаете, что это за праздник? Сейчас я вам расскажу.</a:t>
            </a:r>
            <a:endParaRPr/>
          </a:p>
        </p:txBody>
      </p:sp>
      <p:pic>
        <p:nvPicPr>
          <p:cNvPr id="2050" name="Picture 2" descr="C:\Users\Ольчик\Desktop\img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43608" y="1772816"/>
            <a:ext cx="7128792" cy="42484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99738" y="620688"/>
            <a:ext cx="6965245" cy="6480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/>
              <a:t>Когда-то очень давно на нашу страну напала фашистская армия. У них было очень много самолетов, танков, солдат.</a:t>
            </a:r>
            <a:endParaRPr/>
          </a:p>
        </p:txBody>
      </p:sp>
      <p:pic>
        <p:nvPicPr>
          <p:cNvPr id="3074" name="Picture 2" descr="C:\Users\Ольчик\Desktop\1-161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99738" y="1412776"/>
            <a:ext cx="2752181" cy="1973204"/>
          </a:xfrm>
          <a:prstGeom prst="rect">
            <a:avLst/>
          </a:prstGeom>
          <a:noFill/>
        </p:spPr>
      </p:pic>
      <p:pic>
        <p:nvPicPr>
          <p:cNvPr id="3075" name="Picture 3" descr="C:\Users\Ольчик\Desktop\925c950d2afedc8bcbd35e520f01d247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139952" y="1412776"/>
            <a:ext cx="4032448" cy="4375985"/>
          </a:xfrm>
          <a:prstGeom prst="rect">
            <a:avLst/>
          </a:prstGeom>
          <a:noFill/>
        </p:spPr>
      </p:pic>
      <p:pic>
        <p:nvPicPr>
          <p:cNvPr id="3076" name="Picture 4" descr="C:\Users\Ольчик\Desktop\10078116q7r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146774" y="3600768"/>
            <a:ext cx="2705146" cy="21879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95023" y="817582"/>
            <a:ext cx="6965245" cy="52318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/>
              <a:t>Фашисты сжигали  деревни, бомбили  города. </a:t>
            </a:r>
            <a:endParaRPr/>
          </a:p>
        </p:txBody>
      </p:sp>
      <p:pic>
        <p:nvPicPr>
          <p:cNvPr id="4098" name="Picture 2" descr="C:\Users\Ольчик\Desktop\146650309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55576" y="1412776"/>
            <a:ext cx="3528392" cy="3456384"/>
          </a:xfrm>
          <a:prstGeom prst="rect">
            <a:avLst/>
          </a:prstGeom>
          <a:noFill/>
        </p:spPr>
      </p:pic>
      <p:pic>
        <p:nvPicPr>
          <p:cNvPr id="4099" name="Picture 3" descr="C:\Users\Ольчик\Desktop\GettyImages-170986758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499992" y="1772816"/>
            <a:ext cx="3888432" cy="43204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15616" y="764704"/>
            <a:ext cx="6965245" cy="792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600" b="1"/>
              <a:t>Наши солдаты и люди встали на защиту Родины. Одни взяли  в руки винтовки, автоматы и ушли сражаться с врагом.</a:t>
            </a:r>
            <a:endParaRPr/>
          </a:p>
        </p:txBody>
      </p:sp>
      <p:pic>
        <p:nvPicPr>
          <p:cNvPr id="1026" name="Picture 2" descr="C:\Users\Ольчик\Desktop\103349537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75465" y="1628800"/>
            <a:ext cx="6552728" cy="43047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95023" y="817582"/>
            <a:ext cx="6965245" cy="81121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800" b="1"/>
              <a:t>Люди ,женщины и дети  очень много работали, чтобы обеспечить едой солдат, одеждой и военной техникой: танками, пушками и боеприпасами.</a:t>
            </a:r>
            <a:endParaRPr/>
          </a:p>
        </p:txBody>
      </p:sp>
      <p:pic>
        <p:nvPicPr>
          <p:cNvPr id="2051" name="Picture 3" descr="C:\Users\Ольчик\Desktop\b35b7802f45ff7f996f7838e3aa9f1f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43608" y="1819046"/>
            <a:ext cx="3384376" cy="3718638"/>
          </a:xfrm>
          <a:prstGeom prst="rect">
            <a:avLst/>
          </a:prstGeom>
          <a:noFill/>
        </p:spPr>
      </p:pic>
      <p:pic>
        <p:nvPicPr>
          <p:cNvPr id="2052" name="Picture 4" descr="C:\Users\Ольчик\Desktop\11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716016" y="1819046"/>
            <a:ext cx="3312368" cy="37186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Ольчик\Desktop\trudovoj-podvig-rabochih-Gomelya-v-evakuatsii-vo-vremya-vojny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75656" y="1628800"/>
            <a:ext cx="6192688" cy="3888432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1095023" y="817582"/>
            <a:ext cx="6965245" cy="8112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b="1"/>
              <a:t>Трудовой подвиг рабочих г. Гомеля.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15616" y="764704"/>
            <a:ext cx="6965245" cy="9361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>
                <a:solidFill>
                  <a:srgbClr val="FF0000"/>
                </a:solidFill>
                <a:cs typeface="Aharoni"/>
              </a:rPr>
              <a:t>9 мая 1945 года</a:t>
            </a:r>
            <a:r>
              <a:rPr lang="ru-RU" sz="2800">
                <a:solidFill>
                  <a:srgbClr val="FF0000"/>
                </a:solidFill>
                <a:cs typeface="Aharoni"/>
              </a:rPr>
              <a:t> </a:t>
            </a:r>
            <a:r>
              <a:rPr lang="ru-RU" sz="1800" b="1">
                <a:cs typeface="Aharoni"/>
              </a:rPr>
              <a:t>мы победили в этой  войне.</a:t>
            </a:r>
            <a:br>
              <a:rPr lang="ru-RU" sz="1800" b="1">
                <a:cs typeface="Aharoni"/>
              </a:rPr>
            </a:br>
            <a:r>
              <a:rPr lang="ru-RU" sz="1800" b="1">
                <a:cs typeface="Aharoni"/>
              </a:rPr>
              <a:t>Все люди радовались Победе! И теперь каждый год в нашей стране мы отмечаем этот праздник!</a:t>
            </a:r>
            <a:endParaRPr lang="ru-RU" sz="2800" b="1">
              <a:cs typeface="Aharoni"/>
            </a:endParaRPr>
          </a:p>
        </p:txBody>
      </p:sp>
      <p:sp>
        <p:nvSpPr>
          <p:cNvPr id="3" name="AutoShape 2" descr="https://storage.myseldon.com/news_pict_16/16CF8F32D3B5A1AD6C632D88AE2D7D19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AutoShape 4" descr="https://storage.myseldon.com/news_pict_16/16CF8F32D3B5A1AD6C632D88AE2D7D19"/>
          <p:cNvSpPr>
            <a:spLocks noChangeArrowheads="1" noChangeAspect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101" name="Picture 5" descr="C:\Users\Ольчик\Desktop\DcvQgTPWkAARHMI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56928" y="2108324"/>
            <a:ext cx="3566988" cy="3336900"/>
          </a:xfrm>
          <a:prstGeom prst="rect">
            <a:avLst/>
          </a:prstGeom>
          <a:noFill/>
        </p:spPr>
      </p:pic>
      <p:pic>
        <p:nvPicPr>
          <p:cNvPr id="4102" name="Picture 6" descr="C:\Users\Ольчик\Desktop\9_maya_2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572000" y="2132856"/>
            <a:ext cx="3728392" cy="33123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02598" y="692696"/>
            <a:ext cx="6965245" cy="95523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600" b="1"/>
              <a:t>Ветераны - это те солдаты которые когда-то воевали за нас с вами. Сейчас они стали старенькие и теперь мы должны заботиться о них. 9 Мая их поздравляют, дарят цветы, говорят добрые слова.</a:t>
            </a:r>
            <a:endParaRPr/>
          </a:p>
        </p:txBody>
      </p:sp>
      <p:sp>
        <p:nvSpPr>
          <p:cNvPr id="3" name="AutoShape 7" descr="http://relaxic.net/wp-content/uploads/2011/05/Victory_parade_005.jpg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AutoShape 9" descr="http://relaxic.net/wp-content/uploads/2011/05/Victory_parade_005.jpg"/>
          <p:cNvSpPr>
            <a:spLocks noChangeArrowheads="1" noChangeAspect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131" name="Picture 11" descr="C:\Users\Ольчик\Desktop\sovspu61y0i8-64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99592" y="3789040"/>
            <a:ext cx="3356124" cy="2245902"/>
          </a:xfrm>
          <a:prstGeom prst="rect">
            <a:avLst/>
          </a:prstGeom>
          <a:noFill/>
        </p:spPr>
      </p:pic>
      <p:pic>
        <p:nvPicPr>
          <p:cNvPr id="5132" name="Picture 12" descr="C:\Users\Ольчик\Desktop\world-war-photo-173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627836" y="2232856"/>
            <a:ext cx="2548409" cy="3112368"/>
          </a:xfrm>
          <a:prstGeom prst="rect">
            <a:avLst/>
          </a:prstGeom>
          <a:noFill/>
        </p:spPr>
      </p:pic>
      <p:pic>
        <p:nvPicPr>
          <p:cNvPr id="5133" name="Picture 13" descr="C:\Users\Ольчик\Desktop\52944732037608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419872" y="1628800"/>
            <a:ext cx="1872208" cy="20162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Arial"/>
        <a:cs typeface="Arial"/>
      </a:majorFont>
      <a:minorFont>
        <a:latin typeface="Franklin Gothic Book"/>
        <a:ea typeface="Arial"/>
        <a:cs typeface="Arial"/>
      </a:minorFont>
    </a:fontScheme>
    <a:fmtScheme name="Кнопка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>
            <a:tint val="93000"/>
          </a:schemeClr>
        </a:solidFill>
        <a:blipFill>
          <a:blip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>
          <a:blip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0</Words>
  <Application>R7-Office/2024.1.1.375</Application>
  <DocSecurity>0</DocSecurity>
  <PresentationFormat>Экран (4:3)</PresentationFormat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«ДЕНЬ ПОБЕДЫ» презентация для детей 1-ой младшей группы «Светлячок»</dc:title>
  <dc:subject/>
  <dc:creator>Ольчик</dc:creator>
  <cp:keywords/>
  <dc:description/>
  <dc:identifier/>
  <dc:language/>
  <cp:lastModifiedBy>Рукият Мамаева</cp:lastModifiedBy>
  <cp:revision>16</cp:revision>
  <dcterms:created xsi:type="dcterms:W3CDTF">2020-05-08T18:09:21Z</dcterms:created>
  <dcterms:modified xsi:type="dcterms:W3CDTF">2025-03-31T17:19:06Z</dcterms:modified>
  <cp:category/>
  <cp:contentStatus/>
  <cp:version/>
</cp:coreProperties>
</file>