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59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3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7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8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0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3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9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5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4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2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6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nomiya.fedcdo.ru/wp-content/themes/astronomiya/video/tayny_zvezdnogo_neba_zemlyashka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3" name="Прямоугольник 2">
            <a:hlinkClick r:id="rId3"/>
          </p:cNvPr>
          <p:cNvSpPr/>
          <p:nvPr/>
        </p:nvSpPr>
        <p:spPr>
          <a:xfrm>
            <a:off x="1787611" y="2677297"/>
            <a:ext cx="2286000" cy="300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Произвольный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5</cp:revision>
  <dcterms:created xsi:type="dcterms:W3CDTF">2021-08-20T11:38:36Z</dcterms:created>
  <dcterms:modified xsi:type="dcterms:W3CDTF">2021-09-10T09:58:11Z</dcterms:modified>
</cp:coreProperties>
</file>