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232" d="100"/>
          <a:sy n="232" d="100"/>
        </p:scale>
        <p:origin x="59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432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975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17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529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8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701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23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89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751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144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22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3170D-8A07-4969-8FBB-D2E106B04DF9}" type="datetimeFigureOut">
              <a:rPr lang="ru-RU" smtClean="0"/>
              <a:t>10.09.2021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67FE6-D96C-4902-99A4-58B1E824BE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76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stronomiya.fedcdo.ru/wp-content/themes/astronomiya/video/tayny_zvezdnogo_neba_zemlyashka.mp4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77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1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67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9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1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5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08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98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4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14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3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2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0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46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6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43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18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sp>
        <p:nvSpPr>
          <p:cNvPr id="3" name="Прямоугольник 2">
            <a:hlinkClick r:id="rId3"/>
          </p:cNvPr>
          <p:cNvSpPr/>
          <p:nvPr/>
        </p:nvSpPr>
        <p:spPr>
          <a:xfrm>
            <a:off x="1787611" y="2677297"/>
            <a:ext cx="2286000" cy="3006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49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0</Words>
  <Application>Microsoft Office PowerPoint</Application>
  <PresentationFormat>Произвольный</PresentationFormat>
  <Paragraphs>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5</cp:revision>
  <dcterms:created xsi:type="dcterms:W3CDTF">2021-08-20T11:38:36Z</dcterms:created>
  <dcterms:modified xsi:type="dcterms:W3CDTF">2021-09-10T09:58:11Z</dcterms:modified>
</cp:coreProperties>
</file>