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1" r:id="rId6"/>
    <p:sldId id="259" r:id="rId7"/>
    <p:sldId id="260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15BFB3-86B3-463A-BCF8-67C9E166DB12}" v="118" dt="2020-11-17T16:03:58.4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8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266A-5AC4-4107-9B80-B2F657240BE3}" type="datetimeFigureOut">
              <a:rPr lang="ru-RU" smtClean="0"/>
              <a:pPr/>
              <a:t>пт 28.03.25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575D-D049-4F5D-8503-4BF22F8E9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266A-5AC4-4107-9B80-B2F657240BE3}" type="datetimeFigureOut">
              <a:rPr lang="ru-RU" smtClean="0"/>
              <a:pPr/>
              <a:t>пт 28.03.25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575D-D049-4F5D-8503-4BF22F8E9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266A-5AC4-4107-9B80-B2F657240BE3}" type="datetimeFigureOut">
              <a:rPr lang="ru-RU" smtClean="0"/>
              <a:pPr/>
              <a:t>пт 28.03.25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575D-D049-4F5D-8503-4BF22F8E9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266A-5AC4-4107-9B80-B2F657240BE3}" type="datetimeFigureOut">
              <a:rPr lang="ru-RU" smtClean="0"/>
              <a:pPr/>
              <a:t>пт 28.03.25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575D-D049-4F5D-8503-4BF22F8E9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266A-5AC4-4107-9B80-B2F657240BE3}" type="datetimeFigureOut">
              <a:rPr lang="ru-RU" smtClean="0"/>
              <a:pPr/>
              <a:t>пт 28.03.25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575D-D049-4F5D-8503-4BF22F8E9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266A-5AC4-4107-9B80-B2F657240BE3}" type="datetimeFigureOut">
              <a:rPr lang="ru-RU" smtClean="0"/>
              <a:pPr/>
              <a:t>пт 28.03.25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575D-D049-4F5D-8503-4BF22F8E9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266A-5AC4-4107-9B80-B2F657240BE3}" type="datetimeFigureOut">
              <a:rPr lang="ru-RU" smtClean="0"/>
              <a:pPr/>
              <a:t>пт 28.03.25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575D-D049-4F5D-8503-4BF22F8E9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266A-5AC4-4107-9B80-B2F657240BE3}" type="datetimeFigureOut">
              <a:rPr lang="ru-RU" smtClean="0"/>
              <a:pPr/>
              <a:t>пт 28.03.25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575D-D049-4F5D-8503-4BF22F8E9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266A-5AC4-4107-9B80-B2F657240BE3}" type="datetimeFigureOut">
              <a:rPr lang="ru-RU" smtClean="0"/>
              <a:pPr/>
              <a:t>пт 28.03.25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575D-D049-4F5D-8503-4BF22F8E9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266A-5AC4-4107-9B80-B2F657240BE3}" type="datetimeFigureOut">
              <a:rPr lang="ru-RU" smtClean="0"/>
              <a:pPr/>
              <a:t>пт 28.03.25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575D-D049-4F5D-8503-4BF22F8E9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266A-5AC4-4107-9B80-B2F657240BE3}" type="datetimeFigureOut">
              <a:rPr lang="ru-RU" smtClean="0"/>
              <a:pPr/>
              <a:t>пт 28.03.25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575D-D049-4F5D-8503-4BF22F8E9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2266A-5AC4-4107-9B80-B2F657240BE3}" type="datetimeFigureOut">
              <a:rPr lang="ru-RU" smtClean="0"/>
              <a:pPr/>
              <a:t>пт 28.03.25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7575D-D049-4F5D-8503-4BF22F8E9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13" Type="http://schemas.openxmlformats.org/officeDocument/2006/relationships/image" Target="../media/image70.jpeg"/><Relationship Id="rId3" Type="http://schemas.openxmlformats.org/officeDocument/2006/relationships/audio" Target="../media/audio6.wav"/><Relationship Id="rId7" Type="http://schemas.openxmlformats.org/officeDocument/2006/relationships/image" Target="../media/image64.jpeg"/><Relationship Id="rId12" Type="http://schemas.openxmlformats.org/officeDocument/2006/relationships/image" Target="../media/image6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11" Type="http://schemas.openxmlformats.org/officeDocument/2006/relationships/image" Target="../media/image68.jpe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audio" Target="../media/audio3.wav"/><Relationship Id="rId9" Type="http://schemas.openxmlformats.org/officeDocument/2006/relationships/image" Target="../media/image6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audio" Target="../media/audio2.wav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audio" Target="../media/audio1.wav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audio" Target="../media/audio4.wav"/><Relationship Id="rId9" Type="http://schemas.openxmlformats.org/officeDocument/2006/relationships/image" Target="../media/image11.jpeg"/><Relationship Id="rId14" Type="http://schemas.openxmlformats.org/officeDocument/2006/relationships/image" Target="../media/image16.png"/><Relationship Id="rId22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audio" Target="../media/audio3.wav"/><Relationship Id="rId7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audio" Target="../media/audio5.wav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audio" Target="../media/audio6.wav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audio" Target="../media/audio3.wav"/><Relationship Id="rId9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audio" Target="../media/audio2.wav"/><Relationship Id="rId7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audio" Target="../media/audio4.wav"/><Relationship Id="rId9" Type="http://schemas.openxmlformats.org/officeDocument/2006/relationships/image" Target="../media/image4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audio" Target="../media/audio2.wav"/><Relationship Id="rId7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audio" Target="../media/audio3.wav"/><Relationship Id="rId9" Type="http://schemas.openxmlformats.org/officeDocument/2006/relationships/image" Target="../media/image5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jpeg"/><Relationship Id="rId3" Type="http://schemas.openxmlformats.org/officeDocument/2006/relationships/audio" Target="../media/audio4.wav"/><Relationship Id="rId7" Type="http://schemas.openxmlformats.org/officeDocument/2006/relationships/image" Target="../media/image55.jpeg"/><Relationship Id="rId12" Type="http://schemas.openxmlformats.org/officeDocument/2006/relationships/image" Target="../media/image6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gif"/><Relationship Id="rId10" Type="http://schemas.openxmlformats.org/officeDocument/2006/relationships/image" Target="../media/image58.jpeg"/><Relationship Id="rId4" Type="http://schemas.openxmlformats.org/officeDocument/2006/relationships/audio" Target="../media/audio7.wav"/><Relationship Id="rId9" Type="http://schemas.openxmlformats.org/officeDocument/2006/relationships/image" Target="../media/image5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planetakiis.ru/pic/kanikuli/russ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420888"/>
            <a:ext cx="7128792" cy="421617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928694"/>
          </a:xfrm>
        </p:spPr>
        <p:txBody>
          <a:bodyPr>
            <a:normAutofit fontScale="90000"/>
          </a:bodyPr>
          <a:lstStyle/>
          <a:p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Мультимедийное дидактическое пособие для детей </a:t>
            </a:r>
            <a:br>
              <a:rPr lang="ru-RU" sz="27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старшего дошкольного возраста 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124744"/>
            <a:ext cx="6400800" cy="3151822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Наша Родина- Россия!</a:t>
            </a:r>
          </a:p>
          <a:p>
            <a:r>
              <a:rPr lang="ru-RU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Дорогие ребята! Предлагаем поиграть в игру «Наша Родина-Россия»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365104"/>
            <a:ext cx="7776864" cy="224676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                      Воспитатель. Мамаева  Рукият </a:t>
            </a:r>
            <a:r>
              <a:rPr lang="ru-RU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Каибовна</a:t>
            </a:r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                           </a:t>
            </a:r>
            <a:endParaRPr lang="ru-RU" dirty="0">
              <a:latin typeface="Times New Roman"/>
              <a:cs typeface="Times New Roman"/>
            </a:endParaRPr>
          </a:p>
          <a:p>
            <a:pPr algn="ctr"/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  МБДОУ  №114 </a:t>
            </a:r>
          </a:p>
          <a:p>
            <a:pPr algn="ctr"/>
            <a:endParaRPr lang="ru-RU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г.Екатеринбург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Традиционные праздники в России</a:t>
            </a:r>
          </a:p>
        </p:txBody>
      </p:sp>
      <p:pic>
        <p:nvPicPr>
          <p:cNvPr id="4" name="Содержимое 3" descr="http://ifreelife.ru/spb/sites/ifreelife.ru.spb/files/all_files/c97825cd5aad.jp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714356"/>
            <a:ext cx="2440098" cy="202563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hdwallpapersrocks.com/wp-content/uploads/2013/09/Ganpati-Deva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2857496"/>
            <a:ext cx="2714644" cy="185738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hotos.state.gov/libraries/amgov/3234/week_5/08012012_AP04080906245_60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4714884"/>
            <a:ext cx="2758966" cy="200025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hostmypics.com/images/2015/03/13/59a0fcaf9709932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4" y="857232"/>
            <a:ext cx="2518085" cy="178595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ulyanovskmenu.ru/upload/image/dsc_054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4714884"/>
            <a:ext cx="3033708" cy="201887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rnvk.at.ua/_nw/0/71380871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43240" y="857232"/>
            <a:ext cx="2641730" cy="185738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reliz33.ru/wp-content/uploads/2014/01/news1263870608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7554" y="4786322"/>
            <a:ext cx="2673350" cy="193357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gorod.woolteam.ru/assets/images/resources/464/1024x768/rh-a-wlosc4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4282" y="2786058"/>
            <a:ext cx="2357454" cy="181689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www.suzdalguide.com/festivals/whitsunday.jpg"/>
          <p:cNvPicPr/>
          <p:nvPr/>
        </p:nvPicPr>
        <p:blipFill>
          <a:blip r:embed="rId13" cstate="print"/>
          <a:srcRect t="3117"/>
          <a:stretch>
            <a:fillRect/>
          </a:stretch>
        </p:blipFill>
        <p:spPr bwMode="auto">
          <a:xfrm>
            <a:off x="6143636" y="2857496"/>
            <a:ext cx="2857488" cy="181353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netakiis.ru/pic/kanikuli/russ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177486"/>
            <a:ext cx="7200800" cy="425875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2232248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lanetakiis.ru/pic/kanikuli/russ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532398"/>
            <a:ext cx="6696744" cy="396064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Цель: Закрепить знания об истории и культуре нашей Родины.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Уточнение представлений о России.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Закрепление геральдики нашей страны.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Способствовать развитию интереса к традициям, быту своего народа.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Способствовать воспитанию чувства гордости за свою страну.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5715008" y="4786322"/>
            <a:ext cx="3000396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868144" y="5157192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Словения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4929198"/>
            <a:ext cx="3071834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5157192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Россия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57488" y="3000372"/>
            <a:ext cx="3143272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929322" y="1428736"/>
            <a:ext cx="2714644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1268760"/>
            <a:ext cx="2786082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5816" y="3501008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Остров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Клиппертон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1988840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Нидерланды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2844" y="1142984"/>
            <a:ext cx="8858312" cy="5643602"/>
          </a:xfrm>
        </p:spPr>
        <p:txBody>
          <a:bodyPr>
            <a:normAutofit/>
          </a:bodyPr>
          <a:lstStyle/>
          <a:p>
            <a:pPr algn="l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Люксембург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642941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Это флаги разных стран. Выбери флаг России.</a:t>
            </a:r>
          </a:p>
        </p:txBody>
      </p:sp>
      <p:pic>
        <p:nvPicPr>
          <p:cNvPr id="6" name="люкс" descr="&amp;Fcy;&amp;lcy;&amp;acy;&amp;gcy; &amp;Lcy;&amp;yucy;&amp;kcy;&amp;scy;&amp;iecy;&amp;mcy;&amp;bcy;&amp;ucy;&amp;rcy;&amp;gcy;&amp;acy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268760"/>
            <a:ext cx="2786082" cy="153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нидерланды" descr="&amp;Fcy;&amp;lcy;&amp;acy;&amp;gcy; &amp;Ncy;&amp;icy;&amp;dcy;&amp;iecy;&amp;rcy;&amp;lcy;&amp;acy;&amp;ncy;&amp;dcy;&amp;ocy;&amp;vcy;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1412776"/>
            <a:ext cx="271464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остров" descr="http://www.world-globe.ru/files/flags/clipperton-island_l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2996952"/>
            <a:ext cx="314327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оссия" descr="&amp;Fcy;&amp;lcy;&amp;acy;&amp;gcy; &amp;Rcy;&amp;ocy;&amp;scy;&amp;scy;&amp;icy;&amp;icy;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4941168"/>
            <a:ext cx="3024336" cy="151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словения" descr="&amp;Fcy;&amp;lcy;&amp;acy;&amp;gcy; &amp;Scy;&amp;lcy;&amp;ocy;&amp;vcy;&amp;iecy;&amp;ncy;&amp;icy;&amp;icy;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128" y="4797152"/>
            <a:ext cx="3000396" cy="164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Какие народы населяют Россию?</a:t>
            </a:r>
          </a:p>
        </p:txBody>
      </p:sp>
      <p:pic>
        <p:nvPicPr>
          <p:cNvPr id="4" name="турки" descr="http://steshka.ru/wp-content/uploads/2013/02/narodymira22-203x300.jp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0"/>
            <a:ext cx="1115616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teshka.ru/wp-content/uploads/2013/02/narodymira1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260648"/>
            <a:ext cx="817168" cy="119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.uralweb.ru/albums/fotos/f/bd7/bd78bb43dd1dd8514f19ec02dd89e037.jpg"/>
          <p:cNvPicPr/>
          <p:nvPr/>
        </p:nvPicPr>
        <p:blipFill>
          <a:blip r:embed="rId7" cstate="print">
            <a:clrChange>
              <a:clrFrom>
                <a:srgbClr val="C3C4BF"/>
              </a:clrFrom>
              <a:clrTo>
                <a:srgbClr val="C3C4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1556792"/>
            <a:ext cx="74573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hkola7gnomov.ru/upload/iblock/79c/79c2d0173575d2f7f95a48ae0cb95ab4.jpe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5373216"/>
            <a:ext cx="1860238" cy="129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steshka.ru/wp-content/uploads/2013/02/narodymira7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24328" y="4941168"/>
            <a:ext cx="100811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utinye-uroki.3dn.ru/999/1097/99/v0014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4" y="5589240"/>
            <a:ext cx="1000132" cy="102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steshka.ru/wp-content/uploads/2013/02/narodymira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35696" y="5229200"/>
            <a:ext cx="1008112" cy="13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utinye-uroki.3dn.ru/999/1097/99/v0017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57753" y="1142985"/>
            <a:ext cx="794367" cy="127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cv01.twirpx.net/0641/0641475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376" y="3356992"/>
            <a:ext cx="1023502" cy="1363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whitetigerteam.com/products/0707a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27784" y="2417563"/>
            <a:ext cx="4464496" cy="2509047"/>
          </a:xfrm>
          <a:prstGeom prst="rect">
            <a:avLst/>
          </a:prstGeom>
          <a:noFill/>
        </p:spPr>
      </p:pic>
      <p:pic>
        <p:nvPicPr>
          <p:cNvPr id="12" name="Рисунок 11" descr="http://gamejulia.ru/images/i/nats-kostyum-mordovtsi.jpg"/>
          <p:cNvPicPr/>
          <p:nvPr/>
        </p:nvPicPr>
        <p:blipFill>
          <a:blip r:embed="rId1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980728"/>
            <a:ext cx="122413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усские" descr="http://i47.fastpic.ru/big/2012/1110/22/95aac60ada119eae87e9855447db0122.jpg"/>
          <p:cNvPicPr/>
          <p:nvPr/>
        </p:nvPicPr>
        <p:blipFill>
          <a:blip r:embed="rId16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1124744"/>
            <a:ext cx="79208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mage.jimcdn.com/app/cms/image/transf/none/path/sdf5450eb1513bcb8/image/i68780f53258c6bd9/version/1430127932/image.jpg"/>
          <p:cNvPicPr/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332656"/>
            <a:ext cx="87777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mage.jimcdn.com/app/cms/image/transf/none/path/sdf5450eb1513bcb8/image/ieb3b34fab344c1b8/version/1430127932/image.jpg"/>
          <p:cNvPicPr/>
          <p:nvPr/>
        </p:nvPicPr>
        <p:blipFill>
          <a:blip r:embed="rId18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916832"/>
            <a:ext cx="100811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nacekomie.ru/forum/files/201411/32034_bdbdcd6c1cf63c77ac72ffc883189bdb.jpg"/>
          <p:cNvPicPr/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3140968"/>
            <a:ext cx="93610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img0.liveinternet.ru/images/foto/c/1/apps/4/944/4944092_img022.jpg"/>
          <p:cNvPicPr/>
          <p:nvPr/>
        </p:nvPicPr>
        <p:blipFill>
          <a:blip r:embed="rId20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3140968"/>
            <a:ext cx="720080" cy="126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steshka.ru/wp-content/uploads/2013/02/narodymira1.jpg"/>
          <p:cNvPicPr/>
          <p:nvPr/>
        </p:nvPicPr>
        <p:blipFill>
          <a:blip r:embed="rId21" cstate="print">
            <a:clrChange>
              <a:clrFrom>
                <a:srgbClr val="ECFCFC"/>
              </a:clrFrom>
              <a:clrTo>
                <a:srgbClr val="E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5085184"/>
            <a:ext cx="1080120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img0.liveinternet.ru/images/foto/c/1/apps/4/944/4944096_img024.jpg"/>
          <p:cNvPicPr/>
          <p:nvPr/>
        </p:nvPicPr>
        <p:blipFill>
          <a:blip r:embed="rId2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861048"/>
            <a:ext cx="115212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416 C 0.01337 -0.0037 0.00521 -0.00278 0.02344 0.01757 C 0.03715 0.03284 0.04896 0.05272 0.06476 0.06105 C 0.08958 0.10268 0.05816 0.05365 0.08073 0.07886 C 0.10035 0.1006 0.07708 0.08533 0.09618 0.0962 C 0.10156 0.11054 0.11007 0.12049 0.11441 0.13575 C 0.12396 0.16813 0.13542 0.20282 0.15087 0.22803 C 0.15434 0.24583 0.15729 0.25277 0.16649 0.26318 C 0.16736 0.26503 0.17917 0.29532 0.18212 0.30272 C 0.18386 0.30712 0.18733 0.31568 0.18733 0.31614 C 0.18993 0.32863 0.19358 0.34343 0.19757 0.35522 C 0.20886 0.38806 0.20816 0.37002 0.20816 0.38598 " pathEditMode="relative" rAng="0" ptsTypes="fffffffffff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18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0259E-6 C 0.00191 0.02012 0.00868 0.03747 0.01076 0.05736 C 0.01337 0.08095 0.01406 0.10592 0.0184 0.12928 C 0.01944 0.14131 0.02014 0.15079 0.02309 0.16189 C 0.02864 0.20606 0.02448 0.17021 0.0276 0.27058 C 0.02778 0.27382 0.04548 0.27798 0.04774 0.27868 C 0.05868 0.28885 0.04861 0.28099 0.07378 0.28492 C 0.07535 0.28515 0.07847 0.287 0.07847 0.287 " pathEditMode="relative" ptsTypes="fffffff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3876E-7 C -0.00313 0.00346 -0.00608 0.00693 -0.0092 0.01017 C -0.01215 0.01318 -0.0184 0.0185 -0.0184 0.0185 C -0.02431 0.0296 -0.03299 0.03376 -0.03993 0.04301 C -0.04618 0.05134 -0.05122 0.06174 -0.06007 0.06568 C -0.07188 0.08464 -0.06459 0.0747 -0.08299 0.09435 C -0.0908 0.10268 -0.09323 0.10106 -0.1 0.11077 C -0.11372 0.13066 -0.12674 0.15171 -0.13993 0.17206 C -0.14219 0.17553 -0.14931 0.19241 -0.14931 0.19264 C -0.15104 0.19588 -0.15365 0.19773 -0.15538 0.20097 C -0.16025 0.20999 -0.16285 0.22062 -0.16771 0.22964 C -0.17431 0.24213 -0.18212 0.25416 -0.18924 0.26642 C -0.19497 0.27613 -0.1967 0.28538 -0.20469 0.29301 C -0.20972 0.30666 -0.21563 0.31891 -0.22153 0.3321 C -0.22292 0.33533 -0.22327 0.33903 -0.22465 0.34227 C -0.22778 0.3499 -0.22969 0.34944 -0.23229 0.35661 C -0.23299 0.35846 -0.23299 0.361 -0.23386 0.36285 C -0.23715 0.36956 -0.24462 0.37396 -0.24462 0.38321 " pathEditMode="relative" ptsTypes="fffffffffffffffff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2.76596E-6 C 0.00832 0.00832 0.01405 0.01364 0.01996 0.02451 C 0.02135 0.02706 0.02152 0.03053 0.02308 0.03261 C 0.0361 0.04995 0.02933 0.03908 0.03853 0.0451 C 0.04635 0.05018 0.05329 0.05805 0.06162 0.06128 C 0.071 0.0703 0.07482 0.0747 0.0861 0.0777 C 0.09183 0.08279 0.10381 0.08996 0.11076 0.09204 C 0.12117 0.10152 0.12881 0.10384 0.14166 0.10638 C 0.15711 0.11332 0.17412 0.11401 0.18923 0.1228 C 0.20138 0.12997 0.21388 0.13621 0.22621 0.14338 C 0.24114 0.15194 0.25277 0.16073 0.26926 0.16397 C 0.28419 0.17576 0.26874 0.16535 0.29079 0.17206 C 0.32534 0.18247 0.28107 0.17599 0.32308 0.18016 C 0.34773 0.18964 0.37621 0.18709 0.40155 0.18848 C 0.45433 0.18733 0.50954 0.19565 0.5585 0.16397 C 0.56006 0.16119 0.56162 0.15842 0.56319 0.15564 C 0.56527 0.15171 0.56926 0.14338 0.56926 0.14338 C 0.57117 0.13552 0.5743 0.13066 0.58003 0.12696 " pathEditMode="relative" ptsTypes="fffffffffffffffff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9 0.07053 C 0.02031 0.07886 0.01996 0.08718 0.02118 0.09528 C 0.02205 0.10152 0.0276 0.10892 0.03055 0.11355 C 0.03646 0.1228 0.0408 0.13136 0.04739 0.14037 C 0.04948 0.14315 0.06163 0.14801 0.06285 0.14847 C 0.06441 0.14916 0.06736 0.15055 0.06736 0.15078 C 0.08472 0.14986 0.1184 0.15148 0.14132 0.14639 C 0.16146 0.14176 0.1776 0.12395 0.1967 0.11771 C 0.19826 0.11563 0.19948 0.11355 0.20121 0.1117 C 0.20417 0.10869 0.21042 0.10337 0.21042 0.1036 C 0.21423 0.09597 0.21892 0.09412 0.2243 0.08903 C 0.23073 0.07215 0.23958 0.05851 0.24583 0.04185 C 0.25121 0.02775 0.24653 0.0444 0.25347 0.0296 C 0.2559 0.02451 0.25816 0.01896 0.25972 0.01318 C 0.26076 0.00901 0.26111 0.00462 0.26285 0.00092 C 0.26562 -0.00509 0.26667 -0.00671 0.26892 -0.01342 C 0.27378 -0.02799 0.27743 -0.0421 0.28281 -0.05643 C 0.28385 -0.05921 0.28594 -0.06476 0.28594 -0.06453 C 0.28871 -0.08442 0.29687 -0.10176 0.30746 -0.11587 C 0.30972 -0.12489 0.31319 -0.12975 0.31823 -0.13645 " pathEditMode="relative" rAng="0" ptsTypes="fffffffffffffffffff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0" y="-6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4.13506E-6 C -0.00365 0.00069 -0.00747 0.00023 -0.01077 0.00208 C -0.01442 0.00416 -0.01511 0.01156 -0.01858 0.01434 C -0.02726 0.0215 -0.03733 0.02613 -0.04619 0.03284 C -0.05383 0.03862 -0.05921 0.04764 -0.06771 0.05111 C -0.07466 0.05735 -0.07987 0.06221 -0.08785 0.06545 C -0.09428 0.07146 -0.10001 0.07192 -0.10782 0.07377 C -0.13438 0.08603 -0.09775 0.0814 -0.16615 0.07585 C -0.17657 0.07238 -0.17084 0.07585 -0.1816 0.06151 L -0.1816 0.06151 C -0.18768 0.05874 -0.18508 0.06105 -0.18924 0.05527 " pathEditMode="relative" ptsTypes="ffffffffFfA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2 2.77521E-8 C -0.04253 -0.00347 -0.03715 -0.00578 -0.03368 -0.01041 C -0.02639 -0.02035 -0.03038 -0.02405 -0.02569 -0.03284 C -0.01406 -0.05458 -0.02517 -0.02729 -0.01736 -0.04787 C -0.01354 -0.07331 -0.00243 -0.09574 0.00434 -0.12072 C 0.00834 -0.13483 0.01042 -0.14801 0.01789 -0.16096 C 0.01875 -0.1679 0.01875 -0.17461 0.02066 -0.18108 C 0.02153 -0.18409 0.02518 -0.18594 0.02605 -0.18871 C 0.02795 -0.19357 0.02726 -0.19912 0.02882 -0.20375 C 0.03351 -0.21947 0.03924 -0.23612 0.04514 -0.25162 C 0.04914 -0.27359 0.05643 -0.29487 0.06146 -0.31707 C 0.05955 -0.34228 0.05886 -0.36748 0.05591 -0.39246 C 0.05278 -0.41883 -0.0052 -0.40957 -0.01736 -0.41004 C -0.02882 -0.41327 -0.03489 -0.42322 -0.04201 -0.43247 C -0.04496 -0.43663 -0.04722 -0.44103 -0.05 -0.44542 C -0.05173 -0.44796 -0.05538 -0.45259 -0.05538 -0.45236 " pathEditMode="relative" rAng="0" ptsTypes="fffffffffffffffA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22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51434E-6 C 0.03455 0.01179 0.05903 -0.02359 0.0908 -0.03076 C 0.09653 -0.03469 0.10191 -0.03562 0.10764 -0.03886 C 0.11702 -0.04417 0.12552 -0.05158 0.13542 -0.05528 C 0.14566 -0.05898 0.15608 -0.06129 0.16615 -0.06568 C 0.1724 -0.07401 0.17778 -0.07331 0.18611 -0.07794 C 0.20625 -0.08904 0.22604 -0.10407 0.24757 -0.11055 C 0.25938 -0.12096 0.27535 -0.12327 0.28924 -0.12489 C 0.29844 -0.13021 0.30695 -0.1346 0.31684 -0.13738 C 0.32535 -0.14223 0.33264 -0.14454 0.34149 -0.14755 C 0.35017 -0.15518 0.36042 -0.15449 0.37066 -0.15565 C 0.37674 -0.15773 0.3816 -0.16189 0.38767 -0.16397 C 0.39219 -0.16559 0.39688 -0.16652 0.40156 -0.16813 C 0.40955 -0.18455 0.42396 -0.18918 0.43386 -0.20282 C 0.44427 -0.21739 0.45764 -0.22549 0.47066 -0.23566 C 0.47552 -0.2396 0.4849 -0.2463 0.48906 -0.25208 C 0.49445 -0.25925 0.49184 -0.25694 0.49688 -0.26018 " pathEditMode="relative" ptsTypes="ffffffffffffffffA"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Перед тобой русский мужской национальный костюм, подбери правильно к нему пару.</a:t>
            </a:r>
          </a:p>
        </p:txBody>
      </p:sp>
      <p:pic>
        <p:nvPicPr>
          <p:cNvPr id="4" name="Содержимое 3" descr="http://gamejulia.ru/images/i/nats-kostyum-russkie.jpg"/>
          <p:cNvPicPr>
            <a:picLocks noGrp="1"/>
          </p:cNvPicPr>
          <p:nvPr>
            <p:ph idx="1"/>
          </p:nvPr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9065" t="2160" b="11879"/>
          <a:stretch>
            <a:fillRect/>
          </a:stretch>
        </p:blipFill>
        <p:spPr bwMode="auto">
          <a:xfrm>
            <a:off x="3357555" y="1214423"/>
            <a:ext cx="178595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razukraska.ru/wp-content/gallery/rusppls/rusppls9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768" t="4754" r="25645" b="11885"/>
          <a:stretch>
            <a:fillRect/>
          </a:stretch>
        </p:blipFill>
        <p:spPr bwMode="auto">
          <a:xfrm>
            <a:off x="357159" y="1214422"/>
            <a:ext cx="1550546" cy="271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nacekomie.ru/forum/files/201411/32034_bdbdcd6c1cf63c77ac72ffc883189bdb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095" r="48896" b="10010"/>
          <a:stretch>
            <a:fillRect/>
          </a:stretch>
        </p:blipFill>
        <p:spPr bwMode="auto">
          <a:xfrm>
            <a:off x="6228184" y="1124744"/>
            <a:ext cx="142633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g0.liveinternet.ru/images/foto/c/1/apps/4/944/4944124_oblojka_0021.jpg"/>
          <p:cNvPicPr/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51428" t="7559" b="10259"/>
          <a:stretch>
            <a:fillRect/>
          </a:stretch>
        </p:blipFill>
        <p:spPr bwMode="auto">
          <a:xfrm>
            <a:off x="1907704" y="3933056"/>
            <a:ext cx="1164098" cy="2639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pikbox.ru/img/11/2014012219431777513.jpg"/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678" t="16609" r="54874" b="22146"/>
          <a:stretch>
            <a:fillRect/>
          </a:stretch>
        </p:blipFill>
        <p:spPr bwMode="auto">
          <a:xfrm>
            <a:off x="4427984" y="3933056"/>
            <a:ext cx="1166211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усский" descr="http://www.playcast.ru/uploads/2015/07/22/14419127.png"/>
          <p:cNvPicPr/>
          <p:nvPr/>
        </p:nvPicPr>
        <p:blipFill>
          <a:blip r:embed="rId10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3212977"/>
            <a:ext cx="205172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024 C -0.01615 -0.00809 0.00312 0.00324 -0.01597 -0.0104 C -0.02709 -0.01873 -0.01771 -0.00832 -0.03056 -0.01919 C -0.04115 -0.02844 -0.04497 -0.04047 -0.05782 -0.04787 C -0.0599 -0.05157 -0.06285 -0.05735 -0.06615 -0.06036 C -0.07014 -0.06406 -0.07882 -0.07123 -0.07882 -0.071 C -0.0849 -0.0821 -0.09323 -0.09042 -0.10157 -0.0999 C -0.10868 -0.10754 -0.1125 -0.11424 -0.12049 -0.12118 C -0.125 -0.13251 -0.1191 -0.12026 -0.13108 -0.13344 C -0.14323 -0.14731 -0.1257 -0.13459 -0.14341 -0.14616 C -0.14827 -0.15448 -0.15521 -0.15703 -0.16233 -0.16396 C -0.1691 -0.17067 -0.17257 -0.17715 -0.18108 -0.18154 C -0.18959 -0.19611 -0.18004 -0.18247 -0.19375 -0.19426 C -0.19792 -0.19773 -0.20018 -0.20282 -0.20417 -0.20675 C -0.21962 -0.22155 -0.23611 -0.23358 -0.2566 -0.2426 C -0.26007 -0.25115 -0.26511 -0.25 -0.27327 -0.25508 C -0.2757 -0.25647 -0.27709 -0.25902 -0.27952 -0.2604 C -0.28143 -0.26133 -0.28386 -0.2611 -0.28577 -0.26225 C -0.29584 -0.26688 -0.30174 -0.27127 -0.31285 -0.27451 C -0.32066 -0.28145 -0.3257 -0.2826 -0.33611 -0.28515 C -0.34028 -0.28631 -0.34844 -0.28862 -0.34844 -0.28839 " pathEditMode="relative" rAng="0" ptsTypes="f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0" y="-14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Это кухня народов мира. Выбери только русскую кухню. </a:t>
            </a:r>
          </a:p>
        </p:txBody>
      </p:sp>
      <p:pic>
        <p:nvPicPr>
          <p:cNvPr id="4" name="Содержимое 3" descr="http://blizko.by/ckeditor_assets/pictures/10831/content_4.jpg"/>
          <p:cNvPicPr>
            <a:picLocks noGrp="1"/>
          </p:cNvPicPr>
          <p:nvPr>
            <p:ph idx="1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928670"/>
            <a:ext cx="2214578" cy="183990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hancockandabberton.com/images/blog/1/Pancakes.jpg"/>
          <p:cNvPicPr/>
          <p:nvPr/>
        </p:nvPicPr>
        <p:blipFill>
          <a:blip r:embed="rId6" cstate="print">
            <a:clrChange>
              <a:clrFrom>
                <a:srgbClr val="FEF7DD"/>
              </a:clrFrom>
              <a:clrTo>
                <a:srgbClr val="FEF7D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1000108"/>
            <a:ext cx="2233558" cy="1628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kakprigotovit.info/wp-content/uploads/2013/09/%D1%81%D1%83%D1%88%D0%B8-%D1%84%D0%B8%D0%BB%D0%B0%D0%B4%D0%B5%D0%BB%D1%8C%D1%84%D0%B8%D1%8F--1066x600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1000108"/>
            <a:ext cx="214314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g3.nevesta.info/content/photo/457500/457415/201502/3868121/3868121_aa1vikah9nccggg.jpg"/>
          <p:cNvPicPr/>
          <p:nvPr/>
        </p:nvPicPr>
        <p:blipFill>
          <a:blip r:embed="rId8" cstate="print"/>
          <a:srcRect l="29921"/>
          <a:stretch>
            <a:fillRect/>
          </a:stretch>
        </p:blipFill>
        <p:spPr bwMode="auto">
          <a:xfrm>
            <a:off x="357158" y="3143248"/>
            <a:ext cx="2040736" cy="142876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style-larus.ru/upload/image/news11/pasta2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14678" y="3000372"/>
            <a:ext cx="2071702" cy="150019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m.io.ua/img_aa/medium/0035/36/00353682.jpg"/>
          <p:cNvPicPr/>
          <p:nvPr/>
        </p:nvPicPr>
        <p:blipFill>
          <a:blip r:embed="rId10" cstate="print"/>
          <a:srcRect l="3307" t="30118" r="7559"/>
          <a:stretch>
            <a:fillRect/>
          </a:stretch>
        </p:blipFill>
        <p:spPr bwMode="auto">
          <a:xfrm>
            <a:off x="6357950" y="5000636"/>
            <a:ext cx="2219089" cy="150019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alladdons.ru/img/picture/Aug/21/0cf30c6ae04d1b5b4fc921f77772cf1b/7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7158" y="5000636"/>
            <a:ext cx="2071702" cy="143589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kushatpodano-ru.ru/wp-content/uploads/2011/11/%D0%91%D0%BE%D1%82%D0%B2%D0%B8%D0%BD%D1%8C%D1%8F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86116" y="5000636"/>
            <a:ext cx="2000264" cy="157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qpset.com/uploads/posts/2010-08/7zu442kw2x.jpg"/>
          <p:cNvPicPr/>
          <p:nvPr/>
        </p:nvPicPr>
        <p:blipFill>
          <a:blip r:embed="rId13" cstate="print"/>
          <a:srcRect l="50551" t="46931"/>
          <a:stretch>
            <a:fillRect/>
          </a:stretch>
        </p:blipFill>
        <p:spPr bwMode="auto">
          <a:xfrm>
            <a:off x="6429388" y="2571744"/>
            <a:ext cx="1766543" cy="211930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Покажи герб России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Рисунок 4" descr="http://www.breget.ru/images/catalog/big12937imag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714356"/>
            <a:ext cx="278947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cat.convdocs.org/pars_docs/refs/117/116362/116362_html_2d41676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928670"/>
            <a:ext cx="257176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biblioclub.ru/services/fks.php?fks_action=get_file&amp;fks_flag=2&amp;fks_id=goroda_ros_img_gsgo351a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1000108"/>
            <a:ext cx="272415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tatic.gmstar.ru/boardImage/imageOriginal/1/21601/28135_0_0_969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4" y="4071942"/>
            <a:ext cx="2357454" cy="269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yt3.ggpht.com/-TcRmHOgtr2s/AAAAAAAAAAI/AAAAAAAAAAA/GSL0VVxMY0U/s900-c-k-no/photo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8" y="4143380"/>
            <a:ext cx="2330448" cy="233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10" descr="http://wallpapers1920.ru/img/picture/Nov/07/4d088d307a19a370d67af9540114a677/5.jpg"/>
          <p:cNvPicPr>
            <a:picLocks noGrp="1"/>
          </p:cNvPicPr>
          <p:nvPr>
            <p:ph idx="1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20" y="4071942"/>
            <a:ext cx="2286016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Перед тобой достопримечательности городов мира. Покажи и назови символ Москвы.</a:t>
            </a:r>
          </a:p>
        </p:txBody>
      </p:sp>
      <p:pic>
        <p:nvPicPr>
          <p:cNvPr id="4" name="Содержимое 3" descr="http://cache-media.britannica.com/eb-media/54/75854-050-E27E66C0.jp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071546"/>
            <a:ext cx="192882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gorodokk.ru/partners/fotosmall.php?foto=city/Moskva_73.jpg&amp;w=102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1071546"/>
            <a:ext cx="200026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g.izifunny.com/pics/20110929/640/miniwelt-lichtenstein-49-pics_2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1071546"/>
            <a:ext cx="206542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thumbs.dreamstime.com/z/%D1%82%D0%B8%D0%BF%D0%B8%D1%87%D0%BD%D1%8B%D0%B9-%D0%BA%D0%B0%D0%BD%D0%B0-%D0%B2%D0%BE-%D1%8B-%D0%B2-%D0%B2%D0%B5%D0%BD%D0%B5%D1%86%D0%B8%D0%B8-48974121.jpg"/>
          <p:cNvPicPr/>
          <p:nvPr/>
        </p:nvPicPr>
        <p:blipFill>
          <a:blip r:embed="rId8" cstate="print"/>
          <a:srcRect b="11108"/>
          <a:stretch>
            <a:fillRect/>
          </a:stretch>
        </p:blipFill>
        <p:spPr bwMode="auto">
          <a:xfrm>
            <a:off x="0" y="4143380"/>
            <a:ext cx="2214578" cy="164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d.justpo.st/media/images/2014/08/cfc06b1791ce78b9e8c6f451bdbfaf23.jpg"/>
          <p:cNvPicPr/>
          <p:nvPr/>
        </p:nvPicPr>
        <p:blipFill>
          <a:blip r:embed="rId9" cstate="print"/>
          <a:srcRect b="15063"/>
          <a:stretch>
            <a:fillRect/>
          </a:stretch>
        </p:blipFill>
        <p:spPr bwMode="auto">
          <a:xfrm>
            <a:off x="2357422" y="4143380"/>
            <a:ext cx="2143140" cy="162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allpaperscraft.ru/image/london_london_england_most_angliya_vecher_voda_gorod_28620_3840x2400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3438" y="4143380"/>
            <a:ext cx="214310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www.vkusdorog.ru/uploads/image/pic/00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5475" y="4143380"/>
            <a:ext cx="2288525" cy="1581146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Ремёсла в России</a:t>
            </a:r>
          </a:p>
        </p:txBody>
      </p:sp>
      <p:pic>
        <p:nvPicPr>
          <p:cNvPr id="4" name="Содержимое 3" descr="http://okodesign.narod.ru/beresta17.gif"/>
          <p:cNvPicPr>
            <a:picLocks noGrp="1"/>
          </p:cNvPicPr>
          <p:nvPr>
            <p:ph idx="1"/>
          </p:nvPr>
        </p:nvPicPr>
        <p:blipFill>
          <a:blip r:embed="rId5" cstate="print"/>
          <a:srcRect b="6225"/>
          <a:stretch>
            <a:fillRect/>
          </a:stretch>
        </p:blipFill>
        <p:spPr bwMode="auto">
          <a:xfrm>
            <a:off x="214282" y="428604"/>
            <a:ext cx="2109778" cy="154642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v.900igr.net:10/datas/izo/Uroki-IZO-vo-2-klasse/0013-013-Uroki-IZO-vo-2-klass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2428868"/>
            <a:ext cx="2273297" cy="166925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rosagroleasing.ru/upload/iblock/a47/a470123b210b1442a101d3296a3d957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500042"/>
            <a:ext cx="2497356" cy="157890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100-bal.ru/pars_docs/refs/219/218474/218474_html_2d82b09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8926" y="4500570"/>
            <a:ext cx="2143140" cy="159066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g04.taobaocdn.com/bao/uploaded/i4/2152128231/TB2ocyeaXXXXXckXXXXXXXXXXXX_%21%21215212823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4437112"/>
            <a:ext cx="3035256" cy="166365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people-of-art.ru/cimg/2014/102514/2434748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44" y="4643446"/>
            <a:ext cx="2071702" cy="144785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awaytravel.ru/sites/default/files/imagecache/wysiwyg_imageupload_lightbox_preset/img/376/74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282" y="2214554"/>
            <a:ext cx="2143140" cy="170974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tojnews.tj/sites/default/files/news/2014/12/1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57554" y="857232"/>
            <a:ext cx="2071702" cy="142876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vr-vyksa.ru/media/Nomera/19_17737/1327649961-307893209-3-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15074" y="2285992"/>
            <a:ext cx="2560635" cy="190261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174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Тема Office</vt:lpstr>
      <vt:lpstr>   Мультимедийное дидактическое пособие для детей  старшего дошкольного возраста   </vt:lpstr>
      <vt:lpstr>Цель: Закрепить знания об истории и культуре нашей Родины.</vt:lpstr>
      <vt:lpstr>Это флаги разных стран. Выбери флаг России.</vt:lpstr>
      <vt:lpstr>Какие народы населяют Россию?</vt:lpstr>
      <vt:lpstr>Перед тобой русский мужской национальный костюм, подбери правильно к нему пару.</vt:lpstr>
      <vt:lpstr>Это кухня народов мира. Выбери только русскую кухню. </vt:lpstr>
      <vt:lpstr>Покажи герб России.</vt:lpstr>
      <vt:lpstr>Перед тобой достопримечательности городов мира. Покажи и назови символ Москвы.</vt:lpstr>
      <vt:lpstr>Ремёсла в России</vt:lpstr>
      <vt:lpstr>Традиционные праздники в России</vt:lpstr>
      <vt:lpstr>Молодцы!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Мультимедийное дидактическое пособие для детей  старшего дошкольного возраста</dc:title>
  <dc:creator>Пользователь</dc:creator>
  <cp:lastModifiedBy>Asker</cp:lastModifiedBy>
  <cp:revision>70</cp:revision>
  <dcterms:created xsi:type="dcterms:W3CDTF">2016-01-17T12:15:00Z</dcterms:created>
  <dcterms:modified xsi:type="dcterms:W3CDTF">2025-03-28T19:37:30Z</dcterms:modified>
</cp:coreProperties>
</file>